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Lst>
  <p:sldSz cx="10080625" cy="7559675"/>
  <p:notesSz cx="7559675" cy="10691813"/>
  <p:embeddedFontLst>
    <p:embeddedFont>
      <p:font typeface="Open Sans" panose="020B060603050402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hTKmjuGgBhe1UC/7iKZ9EU72eRH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4"/>
  </p:normalViewPr>
  <p:slideViewPr>
    <p:cSldViewPr snapToGrid="0">
      <p:cViewPr varScale="1">
        <p:scale>
          <a:sx n="99" d="100"/>
          <a:sy n="99" d="100"/>
        </p:scale>
        <p:origin x="1712" y="184"/>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7559675" cy="10691812"/>
          </a:xfrm>
          <a:prstGeom prst="roundRect">
            <a:avLst>
              <a:gd name="adj" fmla="val 4"/>
            </a:avLst>
          </a:prstGeom>
          <a:solidFill>
            <a:srgbClr val="FFFFF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 name="Google Shape;4;n"/>
          <p:cNvSpPr>
            <a:spLocks noGrp="1" noRot="1" noChangeAspect="1"/>
          </p:cNvSpPr>
          <p:nvPr>
            <p:ph type="sldImg" idx="2"/>
          </p:nvPr>
        </p:nvSpPr>
        <p:spPr>
          <a:xfrm>
            <a:off x="1106487" y="812800"/>
            <a:ext cx="5341937" cy="400526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 name="Google Shape;5;n"/>
          <p:cNvSpPr txBox="1">
            <a:spLocks noGrp="1"/>
          </p:cNvSpPr>
          <p:nvPr>
            <p:ph type="body" idx="1"/>
          </p:nvPr>
        </p:nvSpPr>
        <p:spPr>
          <a:xfrm>
            <a:off x="755650" y="5078412"/>
            <a:ext cx="6045200" cy="4808537"/>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6" name="Google Shape;6;n"/>
          <p:cNvSpPr txBox="1">
            <a:spLocks noGrp="1"/>
          </p:cNvSpPr>
          <p:nvPr>
            <p:ph type="hdr" idx="3"/>
          </p:nvPr>
        </p:nvSpPr>
        <p:spPr>
          <a:xfrm>
            <a:off x="0" y="0"/>
            <a:ext cx="3278187" cy="531812"/>
          </a:xfrm>
          <a:prstGeom prst="rect">
            <a:avLst/>
          </a:prstGeom>
          <a:noFill/>
          <a:ln>
            <a:noFill/>
          </a:ln>
        </p:spPr>
        <p:txBody>
          <a:bodyPr spcFirstLastPara="1" wrap="square" lIns="0" tIns="0" rIns="0" bIns="0" anchor="t" anchorCtr="0">
            <a:noAutofit/>
          </a:bodyPr>
          <a:lstStyle>
            <a:lvl1pPr marR="0" lvl="0" algn="l" rtl="0">
              <a:lnSpc>
                <a:spcPct val="93000"/>
              </a:lnSpc>
              <a:spcBef>
                <a:spcPts val="0"/>
              </a:spcBef>
              <a:spcAft>
                <a:spcPts val="0"/>
              </a:spcAft>
              <a:buSzPts val="1400"/>
              <a:buNone/>
              <a:defRPr sz="1800" b="0" i="0" u="none">
                <a:solidFill>
                  <a:srgbClr val="000000"/>
                </a:solidFill>
                <a:latin typeface="Arial"/>
                <a:ea typeface="Arial"/>
                <a:cs typeface="Arial"/>
                <a:sym typeface="Arial"/>
              </a:defRPr>
            </a:lvl1pPr>
            <a:lvl2pPr marR="0" lvl="1" algn="l" rtl="0">
              <a:lnSpc>
                <a:spcPct val="93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93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93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93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93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93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93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93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dt" idx="10"/>
          </p:nvPr>
        </p:nvSpPr>
        <p:spPr>
          <a:xfrm>
            <a:off x="4278312" y="0"/>
            <a:ext cx="3278187" cy="531812"/>
          </a:xfrm>
          <a:prstGeom prst="rect">
            <a:avLst/>
          </a:prstGeom>
          <a:noFill/>
          <a:ln>
            <a:noFill/>
          </a:ln>
        </p:spPr>
        <p:txBody>
          <a:bodyPr spcFirstLastPara="1" wrap="square" lIns="0" tIns="0" rIns="0" bIns="0" anchor="t" anchorCtr="0">
            <a:noAutofit/>
          </a:bodyPr>
          <a:lstStyle>
            <a:lvl1pPr marR="0" lvl="0" algn="l" rtl="0">
              <a:lnSpc>
                <a:spcPct val="93000"/>
              </a:lnSpc>
              <a:spcBef>
                <a:spcPts val="0"/>
              </a:spcBef>
              <a:spcAft>
                <a:spcPts val="0"/>
              </a:spcAft>
              <a:buSzPts val="1400"/>
              <a:buNone/>
              <a:defRPr sz="1800" b="0" i="0" u="none">
                <a:solidFill>
                  <a:srgbClr val="000000"/>
                </a:solidFill>
                <a:latin typeface="Arial"/>
                <a:ea typeface="Arial"/>
                <a:cs typeface="Arial"/>
                <a:sym typeface="Arial"/>
              </a:defRPr>
            </a:lvl1pPr>
            <a:lvl2pPr marR="0" lvl="1" algn="l" rtl="0">
              <a:lnSpc>
                <a:spcPct val="93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93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93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93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93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93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93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93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ftr" idx="11"/>
          </p:nvPr>
        </p:nvSpPr>
        <p:spPr>
          <a:xfrm>
            <a:off x="0" y="10156825"/>
            <a:ext cx="3278187" cy="531812"/>
          </a:xfrm>
          <a:prstGeom prst="rect">
            <a:avLst/>
          </a:prstGeom>
          <a:noFill/>
          <a:ln>
            <a:noFill/>
          </a:ln>
        </p:spPr>
        <p:txBody>
          <a:bodyPr spcFirstLastPara="1" wrap="square" lIns="0" tIns="0" rIns="0" bIns="0" anchor="b" anchorCtr="0">
            <a:noAutofit/>
          </a:bodyPr>
          <a:lstStyle>
            <a:lvl1pPr marR="0" lvl="0" algn="l" rtl="0">
              <a:lnSpc>
                <a:spcPct val="93000"/>
              </a:lnSpc>
              <a:spcBef>
                <a:spcPts val="0"/>
              </a:spcBef>
              <a:spcAft>
                <a:spcPts val="0"/>
              </a:spcAft>
              <a:buSzPts val="1400"/>
              <a:buNone/>
              <a:defRPr sz="1800" b="0" i="0" u="none">
                <a:solidFill>
                  <a:srgbClr val="000000"/>
                </a:solidFill>
                <a:latin typeface="Arial"/>
                <a:ea typeface="Arial"/>
                <a:cs typeface="Arial"/>
                <a:sym typeface="Arial"/>
              </a:defRPr>
            </a:lvl1pPr>
            <a:lvl2pPr marR="0" lvl="1" algn="l" rtl="0">
              <a:lnSpc>
                <a:spcPct val="93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93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93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93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93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93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93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93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9" name="Google Shape;9;n"/>
          <p:cNvSpPr txBox="1">
            <a:spLocks noGrp="1"/>
          </p:cNvSpPr>
          <p:nvPr>
            <p:ph type="sldNum" idx="12"/>
          </p:nvPr>
        </p:nvSpPr>
        <p:spPr>
          <a:xfrm>
            <a:off x="4278312" y="10156825"/>
            <a:ext cx="3278187" cy="531812"/>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imes New Roman"/>
              <a:buNone/>
            </a:pPr>
            <a:fld id="{00000000-1234-1234-1234-123412341234}" type="slidenum">
              <a:rPr lang="en-US" sz="1400" b="0" i="0" u="none">
                <a:solidFill>
                  <a:srgbClr val="000000"/>
                </a:solidFill>
                <a:latin typeface="Times New Roman"/>
                <a:ea typeface="Times New Roman"/>
                <a:cs typeface="Times New Roman"/>
                <a:sym typeface="Times New Roman"/>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1:notes"/>
          <p:cNvSpPr txBox="1"/>
          <p:nvPr/>
        </p:nvSpPr>
        <p:spPr>
          <a:xfrm>
            <a:off x="4278312" y="10156825"/>
            <a:ext cx="3278187" cy="531812"/>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imes New Roman"/>
              <a:buNone/>
            </a:pPr>
            <a:fld id="{00000000-1234-1234-1234-123412341234}" type="slidenum">
              <a:rPr lang="en-US" sz="1400" b="0" i="0" u="none">
                <a:solidFill>
                  <a:srgbClr val="000000"/>
                </a:solidFill>
                <a:latin typeface="Times New Roman"/>
                <a:ea typeface="Times New Roman"/>
                <a:cs typeface="Times New Roman"/>
                <a:sym typeface="Times New Roman"/>
              </a:rPr>
              <a:t>1</a:t>
            </a:fld>
            <a:endParaRPr/>
          </a:p>
        </p:txBody>
      </p:sp>
      <p:sp>
        <p:nvSpPr>
          <p:cNvPr id="63" name="Google Shape;63;p1:notes"/>
          <p:cNvSpPr>
            <a:spLocks noGrp="1" noRot="1" noChangeAspect="1"/>
          </p:cNvSpPr>
          <p:nvPr>
            <p:ph type="sldImg" idx="2"/>
          </p:nvPr>
        </p:nvSpPr>
        <p:spPr>
          <a:xfrm>
            <a:off x="1106487" y="812800"/>
            <a:ext cx="5345112" cy="40084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64" name="Google Shape;64;p1: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txBox="1"/>
          <p:nvPr/>
        </p:nvSpPr>
        <p:spPr>
          <a:xfrm>
            <a:off x="4278312" y="10156825"/>
            <a:ext cx="3278187" cy="531812"/>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imes New Roman"/>
              <a:buNone/>
            </a:pPr>
            <a:fld id="{00000000-1234-1234-1234-123412341234}" type="slidenum">
              <a:rPr lang="en-US" sz="1400" b="0" i="0" u="none">
                <a:solidFill>
                  <a:srgbClr val="000000"/>
                </a:solidFill>
                <a:latin typeface="Times New Roman"/>
                <a:ea typeface="Times New Roman"/>
                <a:cs typeface="Times New Roman"/>
                <a:sym typeface="Times New Roman"/>
              </a:rPr>
              <a:t>10</a:t>
            </a:fld>
            <a:endParaRPr/>
          </a:p>
        </p:txBody>
      </p:sp>
      <p:sp>
        <p:nvSpPr>
          <p:cNvPr id="134" name="Google Shape;134;p10:notes"/>
          <p:cNvSpPr>
            <a:spLocks noGrp="1" noRot="1" noChangeAspect="1"/>
          </p:cNvSpPr>
          <p:nvPr>
            <p:ph type="sldImg" idx="2"/>
          </p:nvPr>
        </p:nvSpPr>
        <p:spPr>
          <a:xfrm>
            <a:off x="1106487" y="812800"/>
            <a:ext cx="5345112" cy="40084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35" name="Google Shape;135;p10: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1:notes"/>
          <p:cNvSpPr txBox="1"/>
          <p:nvPr/>
        </p:nvSpPr>
        <p:spPr>
          <a:xfrm>
            <a:off x="4278312" y="10156825"/>
            <a:ext cx="3278187" cy="531812"/>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imes New Roman"/>
              <a:buNone/>
            </a:pPr>
            <a:fld id="{00000000-1234-1234-1234-123412341234}" type="slidenum">
              <a:rPr lang="en-US" sz="1400" b="0" i="0" u="none">
                <a:solidFill>
                  <a:srgbClr val="000000"/>
                </a:solidFill>
                <a:latin typeface="Times New Roman"/>
                <a:ea typeface="Times New Roman"/>
                <a:cs typeface="Times New Roman"/>
                <a:sym typeface="Times New Roman"/>
              </a:rPr>
              <a:t>11</a:t>
            </a:fld>
            <a:endParaRPr/>
          </a:p>
        </p:txBody>
      </p:sp>
      <p:sp>
        <p:nvSpPr>
          <p:cNvPr id="142" name="Google Shape;142;p11:notes"/>
          <p:cNvSpPr>
            <a:spLocks noGrp="1" noRot="1" noChangeAspect="1"/>
          </p:cNvSpPr>
          <p:nvPr>
            <p:ph type="sldImg" idx="2"/>
          </p:nvPr>
        </p:nvSpPr>
        <p:spPr>
          <a:xfrm>
            <a:off x="1106487" y="812800"/>
            <a:ext cx="5345112" cy="40084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43" name="Google Shape;143;p11: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2:notes"/>
          <p:cNvSpPr txBox="1"/>
          <p:nvPr/>
        </p:nvSpPr>
        <p:spPr>
          <a:xfrm>
            <a:off x="4278312" y="10156825"/>
            <a:ext cx="3278187" cy="531812"/>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imes New Roman"/>
              <a:buNone/>
            </a:pPr>
            <a:fld id="{00000000-1234-1234-1234-123412341234}" type="slidenum">
              <a:rPr lang="en-US" sz="1400" b="0" i="0" u="none">
                <a:solidFill>
                  <a:srgbClr val="000000"/>
                </a:solidFill>
                <a:latin typeface="Times New Roman"/>
                <a:ea typeface="Times New Roman"/>
                <a:cs typeface="Times New Roman"/>
                <a:sym typeface="Times New Roman"/>
              </a:rPr>
              <a:t>12</a:t>
            </a:fld>
            <a:endParaRPr/>
          </a:p>
        </p:txBody>
      </p:sp>
      <p:sp>
        <p:nvSpPr>
          <p:cNvPr id="150" name="Google Shape;150;p12:notes"/>
          <p:cNvSpPr>
            <a:spLocks noGrp="1" noRot="1" noChangeAspect="1"/>
          </p:cNvSpPr>
          <p:nvPr>
            <p:ph type="sldImg" idx="2"/>
          </p:nvPr>
        </p:nvSpPr>
        <p:spPr>
          <a:xfrm>
            <a:off x="1106487" y="812800"/>
            <a:ext cx="5345112" cy="40084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51" name="Google Shape;151;p12: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3:notes"/>
          <p:cNvSpPr txBox="1"/>
          <p:nvPr/>
        </p:nvSpPr>
        <p:spPr>
          <a:xfrm>
            <a:off x="4278312" y="10156825"/>
            <a:ext cx="3278187" cy="531812"/>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imes New Roman"/>
              <a:buNone/>
            </a:pPr>
            <a:fld id="{00000000-1234-1234-1234-123412341234}" type="slidenum">
              <a:rPr lang="en-US" sz="1400" b="0" i="0" u="none">
                <a:solidFill>
                  <a:srgbClr val="000000"/>
                </a:solidFill>
                <a:latin typeface="Times New Roman"/>
                <a:ea typeface="Times New Roman"/>
                <a:cs typeface="Times New Roman"/>
                <a:sym typeface="Times New Roman"/>
              </a:rPr>
              <a:t>13</a:t>
            </a:fld>
            <a:endParaRPr/>
          </a:p>
        </p:txBody>
      </p:sp>
      <p:sp>
        <p:nvSpPr>
          <p:cNvPr id="158" name="Google Shape;158;p13:notes"/>
          <p:cNvSpPr>
            <a:spLocks noGrp="1" noRot="1" noChangeAspect="1"/>
          </p:cNvSpPr>
          <p:nvPr>
            <p:ph type="sldImg" idx="2"/>
          </p:nvPr>
        </p:nvSpPr>
        <p:spPr>
          <a:xfrm>
            <a:off x="1106487" y="812800"/>
            <a:ext cx="5345112" cy="40084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59" name="Google Shape;159;p13: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txBox="1"/>
          <p:nvPr/>
        </p:nvSpPr>
        <p:spPr>
          <a:xfrm>
            <a:off x="4278312" y="10156825"/>
            <a:ext cx="3278187" cy="531812"/>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imes New Roman"/>
              <a:buNone/>
            </a:pPr>
            <a:fld id="{00000000-1234-1234-1234-123412341234}" type="slidenum">
              <a:rPr lang="en-US" sz="1400" b="0" i="0" u="none">
                <a:solidFill>
                  <a:srgbClr val="000000"/>
                </a:solidFill>
                <a:latin typeface="Times New Roman"/>
                <a:ea typeface="Times New Roman"/>
                <a:cs typeface="Times New Roman"/>
                <a:sym typeface="Times New Roman"/>
              </a:rPr>
              <a:t>14</a:t>
            </a:fld>
            <a:endParaRPr/>
          </a:p>
        </p:txBody>
      </p:sp>
      <p:sp>
        <p:nvSpPr>
          <p:cNvPr id="166" name="Google Shape;166;p14:notes"/>
          <p:cNvSpPr>
            <a:spLocks noGrp="1" noRot="1" noChangeAspect="1"/>
          </p:cNvSpPr>
          <p:nvPr>
            <p:ph type="sldImg" idx="2"/>
          </p:nvPr>
        </p:nvSpPr>
        <p:spPr>
          <a:xfrm>
            <a:off x="1106487" y="812800"/>
            <a:ext cx="5345112" cy="40084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67" name="Google Shape;167;p14: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5:notes"/>
          <p:cNvSpPr txBox="1"/>
          <p:nvPr/>
        </p:nvSpPr>
        <p:spPr>
          <a:xfrm>
            <a:off x="4278312" y="10156825"/>
            <a:ext cx="3278187" cy="531812"/>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imes New Roman"/>
              <a:buNone/>
            </a:pPr>
            <a:fld id="{00000000-1234-1234-1234-123412341234}" type="slidenum">
              <a:rPr lang="en-US" sz="1400" b="0" i="0" u="none">
                <a:solidFill>
                  <a:srgbClr val="000000"/>
                </a:solidFill>
                <a:latin typeface="Times New Roman"/>
                <a:ea typeface="Times New Roman"/>
                <a:cs typeface="Times New Roman"/>
                <a:sym typeface="Times New Roman"/>
              </a:rPr>
              <a:t>15</a:t>
            </a:fld>
            <a:endParaRPr/>
          </a:p>
        </p:txBody>
      </p:sp>
      <p:sp>
        <p:nvSpPr>
          <p:cNvPr id="174" name="Google Shape;174;p15:notes"/>
          <p:cNvSpPr>
            <a:spLocks noGrp="1" noRot="1" noChangeAspect="1"/>
          </p:cNvSpPr>
          <p:nvPr>
            <p:ph type="sldImg" idx="2"/>
          </p:nvPr>
        </p:nvSpPr>
        <p:spPr>
          <a:xfrm>
            <a:off x="1106487" y="812800"/>
            <a:ext cx="5345112" cy="40084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75" name="Google Shape;175;p15: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6:notes"/>
          <p:cNvSpPr txBox="1"/>
          <p:nvPr/>
        </p:nvSpPr>
        <p:spPr>
          <a:xfrm>
            <a:off x="4278312" y="10156825"/>
            <a:ext cx="3278187" cy="531812"/>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imes New Roman"/>
              <a:buNone/>
            </a:pPr>
            <a:fld id="{00000000-1234-1234-1234-123412341234}" type="slidenum">
              <a:rPr lang="en-US" sz="1400" b="0" i="0" u="none">
                <a:solidFill>
                  <a:srgbClr val="000000"/>
                </a:solidFill>
                <a:latin typeface="Times New Roman"/>
                <a:ea typeface="Times New Roman"/>
                <a:cs typeface="Times New Roman"/>
                <a:sym typeface="Times New Roman"/>
              </a:rPr>
              <a:t>16</a:t>
            </a:fld>
            <a:endParaRPr/>
          </a:p>
        </p:txBody>
      </p:sp>
      <p:sp>
        <p:nvSpPr>
          <p:cNvPr id="182" name="Google Shape;182;p16:notes"/>
          <p:cNvSpPr>
            <a:spLocks noGrp="1" noRot="1" noChangeAspect="1"/>
          </p:cNvSpPr>
          <p:nvPr>
            <p:ph type="sldImg" idx="2"/>
          </p:nvPr>
        </p:nvSpPr>
        <p:spPr>
          <a:xfrm>
            <a:off x="1106487" y="812800"/>
            <a:ext cx="5343525" cy="40068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83" name="Google Shape;183;p16:notes"/>
          <p:cNvSpPr txBox="1">
            <a:spLocks noGrp="1"/>
          </p:cNvSpPr>
          <p:nvPr>
            <p:ph type="body" idx="1"/>
          </p:nvPr>
        </p:nvSpPr>
        <p:spPr>
          <a:xfrm>
            <a:off x="755650" y="5078412"/>
            <a:ext cx="6046787" cy="481012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8:notes"/>
          <p:cNvSpPr txBox="1"/>
          <p:nvPr/>
        </p:nvSpPr>
        <p:spPr>
          <a:xfrm>
            <a:off x="4278312" y="10156825"/>
            <a:ext cx="3278187" cy="531812"/>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imes New Roman"/>
              <a:buNone/>
            </a:pPr>
            <a:fld id="{00000000-1234-1234-1234-123412341234}" type="slidenum">
              <a:rPr lang="en-US" sz="1400" b="0" i="0" u="none">
                <a:solidFill>
                  <a:srgbClr val="000000"/>
                </a:solidFill>
                <a:latin typeface="Times New Roman"/>
                <a:ea typeface="Times New Roman"/>
                <a:cs typeface="Times New Roman"/>
                <a:sym typeface="Times New Roman"/>
              </a:rPr>
              <a:t>17</a:t>
            </a:fld>
            <a:endParaRPr/>
          </a:p>
        </p:txBody>
      </p:sp>
      <p:sp>
        <p:nvSpPr>
          <p:cNvPr id="198" name="Google Shape;198;p18:notes"/>
          <p:cNvSpPr>
            <a:spLocks noGrp="1" noRot="1" noChangeAspect="1"/>
          </p:cNvSpPr>
          <p:nvPr>
            <p:ph type="sldImg" idx="2"/>
          </p:nvPr>
        </p:nvSpPr>
        <p:spPr>
          <a:xfrm>
            <a:off x="1106487" y="812800"/>
            <a:ext cx="5343525" cy="40068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99" name="Google Shape;199;p18:notes"/>
          <p:cNvSpPr txBox="1">
            <a:spLocks noGrp="1"/>
          </p:cNvSpPr>
          <p:nvPr>
            <p:ph type="body" idx="1"/>
          </p:nvPr>
        </p:nvSpPr>
        <p:spPr>
          <a:xfrm>
            <a:off x="755650" y="5078412"/>
            <a:ext cx="6046787" cy="481012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9:notes"/>
          <p:cNvSpPr txBox="1"/>
          <p:nvPr/>
        </p:nvSpPr>
        <p:spPr>
          <a:xfrm>
            <a:off x="4278312" y="10156825"/>
            <a:ext cx="3278187" cy="531812"/>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imes New Roman"/>
              <a:buNone/>
            </a:pPr>
            <a:fld id="{00000000-1234-1234-1234-123412341234}" type="slidenum">
              <a:rPr lang="en-US" sz="1400" b="0" i="0" u="none">
                <a:solidFill>
                  <a:srgbClr val="000000"/>
                </a:solidFill>
                <a:latin typeface="Times New Roman"/>
                <a:ea typeface="Times New Roman"/>
                <a:cs typeface="Times New Roman"/>
                <a:sym typeface="Times New Roman"/>
              </a:rPr>
              <a:t>18</a:t>
            </a:fld>
            <a:endParaRPr/>
          </a:p>
        </p:txBody>
      </p:sp>
      <p:sp>
        <p:nvSpPr>
          <p:cNvPr id="206" name="Google Shape;206;p19:notes"/>
          <p:cNvSpPr>
            <a:spLocks noGrp="1" noRot="1" noChangeAspect="1"/>
          </p:cNvSpPr>
          <p:nvPr>
            <p:ph type="sldImg" idx="2"/>
          </p:nvPr>
        </p:nvSpPr>
        <p:spPr>
          <a:xfrm>
            <a:off x="1106487" y="812800"/>
            <a:ext cx="5343525" cy="40068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207" name="Google Shape;207;p19:notes"/>
          <p:cNvSpPr txBox="1">
            <a:spLocks noGrp="1"/>
          </p:cNvSpPr>
          <p:nvPr>
            <p:ph type="body" idx="1"/>
          </p:nvPr>
        </p:nvSpPr>
        <p:spPr>
          <a:xfrm>
            <a:off x="755650" y="5078412"/>
            <a:ext cx="6046787" cy="481012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2:notes"/>
          <p:cNvSpPr txBox="1"/>
          <p:nvPr/>
        </p:nvSpPr>
        <p:spPr>
          <a:xfrm>
            <a:off x="4278312" y="10156825"/>
            <a:ext cx="3278187" cy="531812"/>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imes New Roman"/>
              <a:buNone/>
            </a:pPr>
            <a:fld id="{00000000-1234-1234-1234-123412341234}" type="slidenum">
              <a:rPr lang="en-US" sz="1400" b="0" i="0" u="none">
                <a:solidFill>
                  <a:srgbClr val="000000"/>
                </a:solidFill>
                <a:latin typeface="Times New Roman"/>
                <a:ea typeface="Times New Roman"/>
                <a:cs typeface="Times New Roman"/>
                <a:sym typeface="Times New Roman"/>
              </a:rPr>
              <a:t>2</a:t>
            </a:fld>
            <a:endParaRPr/>
          </a:p>
        </p:txBody>
      </p:sp>
      <p:sp>
        <p:nvSpPr>
          <p:cNvPr id="70" name="Google Shape;70;p2:notes"/>
          <p:cNvSpPr>
            <a:spLocks noGrp="1" noRot="1" noChangeAspect="1"/>
          </p:cNvSpPr>
          <p:nvPr>
            <p:ph type="sldImg" idx="2"/>
          </p:nvPr>
        </p:nvSpPr>
        <p:spPr>
          <a:xfrm>
            <a:off x="1106487" y="812800"/>
            <a:ext cx="5345112" cy="40084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71" name="Google Shape;71;p2: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3:notes"/>
          <p:cNvSpPr txBox="1"/>
          <p:nvPr/>
        </p:nvSpPr>
        <p:spPr>
          <a:xfrm>
            <a:off x="4278312" y="10156825"/>
            <a:ext cx="3278187" cy="531812"/>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imes New Roman"/>
              <a:buNone/>
            </a:pPr>
            <a:fld id="{00000000-1234-1234-1234-123412341234}" type="slidenum">
              <a:rPr lang="en-US" sz="1400" b="0" i="0" u="none">
                <a:solidFill>
                  <a:srgbClr val="000000"/>
                </a:solidFill>
                <a:latin typeface="Times New Roman"/>
                <a:ea typeface="Times New Roman"/>
                <a:cs typeface="Times New Roman"/>
                <a:sym typeface="Times New Roman"/>
              </a:rPr>
              <a:t>3</a:t>
            </a:fld>
            <a:endParaRPr/>
          </a:p>
        </p:txBody>
      </p:sp>
      <p:sp>
        <p:nvSpPr>
          <p:cNvPr id="78" name="Google Shape;78;p3:notes"/>
          <p:cNvSpPr>
            <a:spLocks noGrp="1" noRot="1" noChangeAspect="1"/>
          </p:cNvSpPr>
          <p:nvPr>
            <p:ph type="sldImg" idx="2"/>
          </p:nvPr>
        </p:nvSpPr>
        <p:spPr>
          <a:xfrm>
            <a:off x="1106487" y="812800"/>
            <a:ext cx="5345112" cy="40084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79" name="Google Shape;79;p3: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4:notes"/>
          <p:cNvSpPr txBox="1"/>
          <p:nvPr/>
        </p:nvSpPr>
        <p:spPr>
          <a:xfrm>
            <a:off x="4278312" y="10156825"/>
            <a:ext cx="3278187" cy="531812"/>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imes New Roman"/>
              <a:buNone/>
            </a:pPr>
            <a:fld id="{00000000-1234-1234-1234-123412341234}" type="slidenum">
              <a:rPr lang="en-US" sz="1400" b="0" i="0" u="none">
                <a:solidFill>
                  <a:srgbClr val="000000"/>
                </a:solidFill>
                <a:latin typeface="Times New Roman"/>
                <a:ea typeface="Times New Roman"/>
                <a:cs typeface="Times New Roman"/>
                <a:sym typeface="Times New Roman"/>
              </a:rPr>
              <a:t>4</a:t>
            </a:fld>
            <a:endParaRPr/>
          </a:p>
        </p:txBody>
      </p:sp>
      <p:sp>
        <p:nvSpPr>
          <p:cNvPr id="86" name="Google Shape;86;p4:notes"/>
          <p:cNvSpPr>
            <a:spLocks noGrp="1" noRot="1" noChangeAspect="1"/>
          </p:cNvSpPr>
          <p:nvPr>
            <p:ph type="sldImg" idx="2"/>
          </p:nvPr>
        </p:nvSpPr>
        <p:spPr>
          <a:xfrm>
            <a:off x="1106487" y="812800"/>
            <a:ext cx="5345112" cy="40084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87" name="Google Shape;87;p4: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5:notes"/>
          <p:cNvSpPr txBox="1"/>
          <p:nvPr/>
        </p:nvSpPr>
        <p:spPr>
          <a:xfrm>
            <a:off x="4278312" y="10156825"/>
            <a:ext cx="3278187" cy="531812"/>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imes New Roman"/>
              <a:buNone/>
            </a:pPr>
            <a:fld id="{00000000-1234-1234-1234-123412341234}" type="slidenum">
              <a:rPr lang="en-US" sz="1400" b="0" i="0" u="none">
                <a:solidFill>
                  <a:srgbClr val="000000"/>
                </a:solidFill>
                <a:latin typeface="Times New Roman"/>
                <a:ea typeface="Times New Roman"/>
                <a:cs typeface="Times New Roman"/>
                <a:sym typeface="Times New Roman"/>
              </a:rPr>
              <a:t>5</a:t>
            </a:fld>
            <a:endParaRPr/>
          </a:p>
        </p:txBody>
      </p:sp>
      <p:sp>
        <p:nvSpPr>
          <p:cNvPr id="94" name="Google Shape;94;p5:notes"/>
          <p:cNvSpPr>
            <a:spLocks noGrp="1" noRot="1" noChangeAspect="1"/>
          </p:cNvSpPr>
          <p:nvPr>
            <p:ph type="sldImg" idx="2"/>
          </p:nvPr>
        </p:nvSpPr>
        <p:spPr>
          <a:xfrm>
            <a:off x="1106487" y="812800"/>
            <a:ext cx="5345112" cy="40084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95" name="Google Shape;95;p5: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txBox="1"/>
          <p:nvPr/>
        </p:nvSpPr>
        <p:spPr>
          <a:xfrm>
            <a:off x="4278312" y="10156825"/>
            <a:ext cx="3278187" cy="531812"/>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imes New Roman"/>
              <a:buNone/>
            </a:pPr>
            <a:fld id="{00000000-1234-1234-1234-123412341234}" type="slidenum">
              <a:rPr lang="en-US" sz="1400" b="0" i="0" u="none">
                <a:solidFill>
                  <a:srgbClr val="000000"/>
                </a:solidFill>
                <a:latin typeface="Times New Roman"/>
                <a:ea typeface="Times New Roman"/>
                <a:cs typeface="Times New Roman"/>
                <a:sym typeface="Times New Roman"/>
              </a:rPr>
              <a:t>6</a:t>
            </a:fld>
            <a:endParaRPr/>
          </a:p>
        </p:txBody>
      </p:sp>
      <p:sp>
        <p:nvSpPr>
          <p:cNvPr id="102" name="Google Shape;102;p6:notes"/>
          <p:cNvSpPr>
            <a:spLocks noGrp="1" noRot="1" noChangeAspect="1"/>
          </p:cNvSpPr>
          <p:nvPr>
            <p:ph type="sldImg" idx="2"/>
          </p:nvPr>
        </p:nvSpPr>
        <p:spPr>
          <a:xfrm>
            <a:off x="1106487" y="812800"/>
            <a:ext cx="5345112" cy="40084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03" name="Google Shape;103;p6: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7:notes"/>
          <p:cNvSpPr txBox="1"/>
          <p:nvPr/>
        </p:nvSpPr>
        <p:spPr>
          <a:xfrm>
            <a:off x="4278312" y="10156825"/>
            <a:ext cx="3278187" cy="531812"/>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imes New Roman"/>
              <a:buNone/>
            </a:pPr>
            <a:fld id="{00000000-1234-1234-1234-123412341234}" type="slidenum">
              <a:rPr lang="en-US" sz="1400" b="0" i="0" u="none">
                <a:solidFill>
                  <a:srgbClr val="000000"/>
                </a:solidFill>
                <a:latin typeface="Times New Roman"/>
                <a:ea typeface="Times New Roman"/>
                <a:cs typeface="Times New Roman"/>
                <a:sym typeface="Times New Roman"/>
              </a:rPr>
              <a:t>7</a:t>
            </a:fld>
            <a:endParaRPr/>
          </a:p>
        </p:txBody>
      </p:sp>
      <p:sp>
        <p:nvSpPr>
          <p:cNvPr id="110" name="Google Shape;110;p7:notes"/>
          <p:cNvSpPr>
            <a:spLocks noGrp="1" noRot="1" noChangeAspect="1"/>
          </p:cNvSpPr>
          <p:nvPr>
            <p:ph type="sldImg" idx="2"/>
          </p:nvPr>
        </p:nvSpPr>
        <p:spPr>
          <a:xfrm>
            <a:off x="1106487" y="812800"/>
            <a:ext cx="5345112" cy="40084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11" name="Google Shape;111;p7: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8:notes"/>
          <p:cNvSpPr txBox="1"/>
          <p:nvPr/>
        </p:nvSpPr>
        <p:spPr>
          <a:xfrm>
            <a:off x="4278312" y="10156825"/>
            <a:ext cx="3278187" cy="531812"/>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imes New Roman"/>
              <a:buNone/>
            </a:pPr>
            <a:fld id="{00000000-1234-1234-1234-123412341234}" type="slidenum">
              <a:rPr lang="en-US" sz="1400" b="0" i="0" u="none">
                <a:solidFill>
                  <a:srgbClr val="000000"/>
                </a:solidFill>
                <a:latin typeface="Times New Roman"/>
                <a:ea typeface="Times New Roman"/>
                <a:cs typeface="Times New Roman"/>
                <a:sym typeface="Times New Roman"/>
              </a:rPr>
              <a:t>8</a:t>
            </a:fld>
            <a:endParaRPr/>
          </a:p>
        </p:txBody>
      </p:sp>
      <p:sp>
        <p:nvSpPr>
          <p:cNvPr id="118" name="Google Shape;118;p8:notes"/>
          <p:cNvSpPr>
            <a:spLocks noGrp="1" noRot="1" noChangeAspect="1"/>
          </p:cNvSpPr>
          <p:nvPr>
            <p:ph type="sldImg" idx="2"/>
          </p:nvPr>
        </p:nvSpPr>
        <p:spPr>
          <a:xfrm>
            <a:off x="1106487" y="812800"/>
            <a:ext cx="5345112" cy="40084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19" name="Google Shape;119;p8: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txBox="1"/>
          <p:nvPr/>
        </p:nvSpPr>
        <p:spPr>
          <a:xfrm>
            <a:off x="4278312" y="10156825"/>
            <a:ext cx="3278187" cy="531812"/>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imes New Roman"/>
              <a:buNone/>
            </a:pPr>
            <a:fld id="{00000000-1234-1234-1234-123412341234}" type="slidenum">
              <a:rPr lang="en-US" sz="1400" b="0" i="0" u="none">
                <a:solidFill>
                  <a:srgbClr val="000000"/>
                </a:solidFill>
                <a:latin typeface="Times New Roman"/>
                <a:ea typeface="Times New Roman"/>
                <a:cs typeface="Times New Roman"/>
                <a:sym typeface="Times New Roman"/>
              </a:rPr>
              <a:t>9</a:t>
            </a:fld>
            <a:endParaRPr/>
          </a:p>
        </p:txBody>
      </p:sp>
      <p:sp>
        <p:nvSpPr>
          <p:cNvPr id="126" name="Google Shape;126;p9:notes"/>
          <p:cNvSpPr>
            <a:spLocks noGrp="1" noRot="1" noChangeAspect="1"/>
          </p:cNvSpPr>
          <p:nvPr>
            <p:ph type="sldImg" idx="2"/>
          </p:nvPr>
        </p:nvSpPr>
        <p:spPr>
          <a:xfrm>
            <a:off x="1106487" y="812800"/>
            <a:ext cx="5345112" cy="40084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27" name="Google Shape;127;p9: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g912c5c041f_1_4"/>
          <p:cNvSpPr txBox="1">
            <a:spLocks noGrp="1"/>
          </p:cNvSpPr>
          <p:nvPr>
            <p:ph type="ctrTitle"/>
          </p:nvPr>
        </p:nvSpPr>
        <p:spPr>
          <a:xfrm>
            <a:off x="343637" y="1094341"/>
            <a:ext cx="9393300" cy="3016800"/>
          </a:xfrm>
          <a:prstGeom prst="rect">
            <a:avLst/>
          </a:prstGeom>
        </p:spPr>
        <p:txBody>
          <a:bodyPr spcFirstLastPara="1" wrap="square" lIns="111975" tIns="111975" rIns="111975" bIns="111975" anchor="b" anchorCtr="0">
            <a:noAutofit/>
          </a:bodyPr>
          <a:lstStyle>
            <a:lvl1pPr lvl="0" algn="ctr">
              <a:spcBef>
                <a:spcPts val="0"/>
              </a:spcBef>
              <a:spcAft>
                <a:spcPts val="0"/>
              </a:spcAft>
              <a:buSzPts val="6400"/>
              <a:buNone/>
              <a:defRPr sz="6400"/>
            </a:lvl1pPr>
            <a:lvl2pPr lvl="1" algn="ctr">
              <a:spcBef>
                <a:spcPts val="0"/>
              </a:spcBef>
              <a:spcAft>
                <a:spcPts val="0"/>
              </a:spcAft>
              <a:buSzPts val="6400"/>
              <a:buNone/>
              <a:defRPr sz="6400"/>
            </a:lvl2pPr>
            <a:lvl3pPr lvl="2" algn="ctr">
              <a:spcBef>
                <a:spcPts val="0"/>
              </a:spcBef>
              <a:spcAft>
                <a:spcPts val="0"/>
              </a:spcAft>
              <a:buSzPts val="6400"/>
              <a:buNone/>
              <a:defRPr sz="6400"/>
            </a:lvl3pPr>
            <a:lvl4pPr lvl="3" algn="ctr">
              <a:spcBef>
                <a:spcPts val="0"/>
              </a:spcBef>
              <a:spcAft>
                <a:spcPts val="0"/>
              </a:spcAft>
              <a:buSzPts val="6400"/>
              <a:buNone/>
              <a:defRPr sz="6400"/>
            </a:lvl4pPr>
            <a:lvl5pPr lvl="4" algn="ctr">
              <a:spcBef>
                <a:spcPts val="0"/>
              </a:spcBef>
              <a:spcAft>
                <a:spcPts val="0"/>
              </a:spcAft>
              <a:buSzPts val="6400"/>
              <a:buNone/>
              <a:defRPr sz="6400"/>
            </a:lvl5pPr>
            <a:lvl6pPr lvl="5" algn="ctr">
              <a:spcBef>
                <a:spcPts val="0"/>
              </a:spcBef>
              <a:spcAft>
                <a:spcPts val="0"/>
              </a:spcAft>
              <a:buSzPts val="6400"/>
              <a:buNone/>
              <a:defRPr sz="6400"/>
            </a:lvl6pPr>
            <a:lvl7pPr lvl="6" algn="ctr">
              <a:spcBef>
                <a:spcPts val="0"/>
              </a:spcBef>
              <a:spcAft>
                <a:spcPts val="0"/>
              </a:spcAft>
              <a:buSzPts val="6400"/>
              <a:buNone/>
              <a:defRPr sz="6400"/>
            </a:lvl7pPr>
            <a:lvl8pPr lvl="7" algn="ctr">
              <a:spcBef>
                <a:spcPts val="0"/>
              </a:spcBef>
              <a:spcAft>
                <a:spcPts val="0"/>
              </a:spcAft>
              <a:buSzPts val="6400"/>
              <a:buNone/>
              <a:defRPr sz="6400"/>
            </a:lvl8pPr>
            <a:lvl9pPr lvl="8" algn="ctr">
              <a:spcBef>
                <a:spcPts val="0"/>
              </a:spcBef>
              <a:spcAft>
                <a:spcPts val="0"/>
              </a:spcAft>
              <a:buSzPts val="6400"/>
              <a:buNone/>
              <a:defRPr sz="6400"/>
            </a:lvl9pPr>
          </a:lstStyle>
          <a:p>
            <a:endParaRPr/>
          </a:p>
        </p:txBody>
      </p:sp>
      <p:sp>
        <p:nvSpPr>
          <p:cNvPr id="16" name="Google Shape;16;g912c5c041f_1_4"/>
          <p:cNvSpPr txBox="1">
            <a:spLocks noGrp="1"/>
          </p:cNvSpPr>
          <p:nvPr>
            <p:ph type="subTitle" idx="1"/>
          </p:nvPr>
        </p:nvSpPr>
        <p:spPr>
          <a:xfrm>
            <a:off x="343628" y="4165464"/>
            <a:ext cx="9393300" cy="1164900"/>
          </a:xfrm>
          <a:prstGeom prst="rect">
            <a:avLst/>
          </a:prstGeom>
        </p:spPr>
        <p:txBody>
          <a:bodyPr spcFirstLastPara="1" wrap="square" lIns="111975" tIns="111975" rIns="111975" bIns="111975" anchor="t" anchorCtr="0">
            <a:no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sz="3400"/>
            </a:lvl2pPr>
            <a:lvl3pPr lvl="2" algn="ctr">
              <a:lnSpc>
                <a:spcPct val="100000"/>
              </a:lnSpc>
              <a:spcBef>
                <a:spcPts val="0"/>
              </a:spcBef>
              <a:spcAft>
                <a:spcPts val="0"/>
              </a:spcAft>
              <a:buSzPts val="3400"/>
              <a:buNone/>
              <a:defRPr sz="3400"/>
            </a:lvl3pPr>
            <a:lvl4pPr lvl="3" algn="ctr">
              <a:lnSpc>
                <a:spcPct val="100000"/>
              </a:lnSpc>
              <a:spcBef>
                <a:spcPts val="0"/>
              </a:spcBef>
              <a:spcAft>
                <a:spcPts val="0"/>
              </a:spcAft>
              <a:buSzPts val="3400"/>
              <a:buNone/>
              <a:defRPr sz="3400"/>
            </a:lvl4pPr>
            <a:lvl5pPr lvl="4" algn="ctr">
              <a:lnSpc>
                <a:spcPct val="100000"/>
              </a:lnSpc>
              <a:spcBef>
                <a:spcPts val="0"/>
              </a:spcBef>
              <a:spcAft>
                <a:spcPts val="0"/>
              </a:spcAft>
              <a:buSzPts val="3400"/>
              <a:buNone/>
              <a:defRPr sz="3400"/>
            </a:lvl5pPr>
            <a:lvl6pPr lvl="5" algn="ctr">
              <a:lnSpc>
                <a:spcPct val="100000"/>
              </a:lnSpc>
              <a:spcBef>
                <a:spcPts val="0"/>
              </a:spcBef>
              <a:spcAft>
                <a:spcPts val="0"/>
              </a:spcAft>
              <a:buSzPts val="3400"/>
              <a:buNone/>
              <a:defRPr sz="3400"/>
            </a:lvl6pPr>
            <a:lvl7pPr lvl="6" algn="ctr">
              <a:lnSpc>
                <a:spcPct val="100000"/>
              </a:lnSpc>
              <a:spcBef>
                <a:spcPts val="0"/>
              </a:spcBef>
              <a:spcAft>
                <a:spcPts val="0"/>
              </a:spcAft>
              <a:buSzPts val="3400"/>
              <a:buNone/>
              <a:defRPr sz="3400"/>
            </a:lvl7pPr>
            <a:lvl8pPr lvl="7" algn="ctr">
              <a:lnSpc>
                <a:spcPct val="100000"/>
              </a:lnSpc>
              <a:spcBef>
                <a:spcPts val="0"/>
              </a:spcBef>
              <a:spcAft>
                <a:spcPts val="0"/>
              </a:spcAft>
              <a:buSzPts val="3400"/>
              <a:buNone/>
              <a:defRPr sz="3400"/>
            </a:lvl8pPr>
            <a:lvl9pPr lvl="8" algn="ctr">
              <a:lnSpc>
                <a:spcPct val="100000"/>
              </a:lnSpc>
              <a:spcBef>
                <a:spcPts val="0"/>
              </a:spcBef>
              <a:spcAft>
                <a:spcPts val="0"/>
              </a:spcAft>
              <a:buSzPts val="3400"/>
              <a:buNone/>
              <a:defRPr sz="3400"/>
            </a:lvl9pPr>
          </a:lstStyle>
          <a:p>
            <a:endParaRPr/>
          </a:p>
        </p:txBody>
      </p:sp>
      <p:sp>
        <p:nvSpPr>
          <p:cNvPr id="17" name="Google Shape;17;g912c5c041f_1_4"/>
          <p:cNvSpPr txBox="1">
            <a:spLocks noGrp="1"/>
          </p:cNvSpPr>
          <p:nvPr>
            <p:ph type="sldNum" idx="12"/>
          </p:nvPr>
        </p:nvSpPr>
        <p:spPr>
          <a:xfrm>
            <a:off x="9340296" y="6853777"/>
            <a:ext cx="604800" cy="578400"/>
          </a:xfrm>
          <a:prstGeom prst="rect">
            <a:avLst/>
          </a:prstGeom>
        </p:spPr>
        <p:txBody>
          <a:bodyPr spcFirstLastPara="1" wrap="square" lIns="111975" tIns="111975" rIns="111975" bIns="1119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912c5c041f_1_39"/>
          <p:cNvSpPr txBox="1">
            <a:spLocks noGrp="1"/>
          </p:cNvSpPr>
          <p:nvPr>
            <p:ph type="title" hasCustomPrompt="1"/>
          </p:nvPr>
        </p:nvSpPr>
        <p:spPr>
          <a:xfrm>
            <a:off x="343628" y="1625731"/>
            <a:ext cx="9393300" cy="2886000"/>
          </a:xfrm>
          <a:prstGeom prst="rect">
            <a:avLst/>
          </a:prstGeom>
        </p:spPr>
        <p:txBody>
          <a:bodyPr spcFirstLastPara="1" wrap="square" lIns="111975" tIns="111975" rIns="111975" bIns="111975" anchor="b" anchorCtr="0">
            <a:noAutofit/>
          </a:bodyPr>
          <a:lstStyle>
            <a:lvl1pPr lvl="0" algn="ctr">
              <a:spcBef>
                <a:spcPts val="0"/>
              </a:spcBef>
              <a:spcAft>
                <a:spcPts val="0"/>
              </a:spcAft>
              <a:buSzPts val="14700"/>
              <a:buNone/>
              <a:defRPr sz="14700"/>
            </a:lvl1pPr>
            <a:lvl2pPr lvl="1" algn="ctr">
              <a:spcBef>
                <a:spcPts val="0"/>
              </a:spcBef>
              <a:spcAft>
                <a:spcPts val="0"/>
              </a:spcAft>
              <a:buSzPts val="14700"/>
              <a:buNone/>
              <a:defRPr sz="14700"/>
            </a:lvl2pPr>
            <a:lvl3pPr lvl="2" algn="ctr">
              <a:spcBef>
                <a:spcPts val="0"/>
              </a:spcBef>
              <a:spcAft>
                <a:spcPts val="0"/>
              </a:spcAft>
              <a:buSzPts val="14700"/>
              <a:buNone/>
              <a:defRPr sz="14700"/>
            </a:lvl3pPr>
            <a:lvl4pPr lvl="3" algn="ctr">
              <a:spcBef>
                <a:spcPts val="0"/>
              </a:spcBef>
              <a:spcAft>
                <a:spcPts val="0"/>
              </a:spcAft>
              <a:buSzPts val="14700"/>
              <a:buNone/>
              <a:defRPr sz="14700"/>
            </a:lvl4pPr>
            <a:lvl5pPr lvl="4" algn="ctr">
              <a:spcBef>
                <a:spcPts val="0"/>
              </a:spcBef>
              <a:spcAft>
                <a:spcPts val="0"/>
              </a:spcAft>
              <a:buSzPts val="14700"/>
              <a:buNone/>
              <a:defRPr sz="14700"/>
            </a:lvl5pPr>
            <a:lvl6pPr lvl="5" algn="ctr">
              <a:spcBef>
                <a:spcPts val="0"/>
              </a:spcBef>
              <a:spcAft>
                <a:spcPts val="0"/>
              </a:spcAft>
              <a:buSzPts val="14700"/>
              <a:buNone/>
              <a:defRPr sz="14700"/>
            </a:lvl6pPr>
            <a:lvl7pPr lvl="6" algn="ctr">
              <a:spcBef>
                <a:spcPts val="0"/>
              </a:spcBef>
              <a:spcAft>
                <a:spcPts val="0"/>
              </a:spcAft>
              <a:buSzPts val="14700"/>
              <a:buNone/>
              <a:defRPr sz="14700"/>
            </a:lvl7pPr>
            <a:lvl8pPr lvl="7" algn="ctr">
              <a:spcBef>
                <a:spcPts val="0"/>
              </a:spcBef>
              <a:spcAft>
                <a:spcPts val="0"/>
              </a:spcAft>
              <a:buSzPts val="14700"/>
              <a:buNone/>
              <a:defRPr sz="14700"/>
            </a:lvl8pPr>
            <a:lvl9pPr lvl="8" algn="ctr">
              <a:spcBef>
                <a:spcPts val="0"/>
              </a:spcBef>
              <a:spcAft>
                <a:spcPts val="0"/>
              </a:spcAft>
              <a:buSzPts val="14700"/>
              <a:buNone/>
              <a:defRPr sz="14700"/>
            </a:lvl9pPr>
          </a:lstStyle>
          <a:p>
            <a:r>
              <a:t>xx%</a:t>
            </a:r>
          </a:p>
        </p:txBody>
      </p:sp>
      <p:sp>
        <p:nvSpPr>
          <p:cNvPr id="51" name="Google Shape;51;g912c5c041f_1_39"/>
          <p:cNvSpPr txBox="1">
            <a:spLocks noGrp="1"/>
          </p:cNvSpPr>
          <p:nvPr>
            <p:ph type="body" idx="1"/>
          </p:nvPr>
        </p:nvSpPr>
        <p:spPr>
          <a:xfrm>
            <a:off x="343628" y="4632992"/>
            <a:ext cx="9393300" cy="1911900"/>
          </a:xfrm>
          <a:prstGeom prst="rect">
            <a:avLst/>
          </a:prstGeom>
        </p:spPr>
        <p:txBody>
          <a:bodyPr spcFirstLastPara="1" wrap="square" lIns="111975" tIns="111975" rIns="111975" bIns="111975" anchor="t" anchorCtr="0">
            <a:noAutofit/>
          </a:bodyPr>
          <a:lstStyle>
            <a:lvl1pPr marL="457200" lvl="0" indent="-368300" algn="ctr">
              <a:spcBef>
                <a:spcPts val="0"/>
              </a:spcBef>
              <a:spcAft>
                <a:spcPts val="0"/>
              </a:spcAft>
              <a:buSzPts val="2200"/>
              <a:buChar char="●"/>
              <a:defRPr/>
            </a:lvl1pPr>
            <a:lvl2pPr marL="914400" lvl="1" indent="-336550" algn="ctr">
              <a:spcBef>
                <a:spcPts val="2000"/>
              </a:spcBef>
              <a:spcAft>
                <a:spcPts val="0"/>
              </a:spcAft>
              <a:buSzPts val="1700"/>
              <a:buChar char="○"/>
              <a:defRPr/>
            </a:lvl2pPr>
            <a:lvl3pPr marL="1371600" lvl="2" indent="-336550" algn="ctr">
              <a:spcBef>
                <a:spcPts val="2000"/>
              </a:spcBef>
              <a:spcAft>
                <a:spcPts val="0"/>
              </a:spcAft>
              <a:buSzPts val="1700"/>
              <a:buChar char="■"/>
              <a:defRPr/>
            </a:lvl3pPr>
            <a:lvl4pPr marL="1828800" lvl="3" indent="-336550" algn="ctr">
              <a:spcBef>
                <a:spcPts val="2000"/>
              </a:spcBef>
              <a:spcAft>
                <a:spcPts val="0"/>
              </a:spcAft>
              <a:buSzPts val="1700"/>
              <a:buChar char="●"/>
              <a:defRPr/>
            </a:lvl4pPr>
            <a:lvl5pPr marL="2286000" lvl="4" indent="-336550" algn="ctr">
              <a:spcBef>
                <a:spcPts val="2000"/>
              </a:spcBef>
              <a:spcAft>
                <a:spcPts val="0"/>
              </a:spcAft>
              <a:buSzPts val="1700"/>
              <a:buChar char="○"/>
              <a:defRPr/>
            </a:lvl5pPr>
            <a:lvl6pPr marL="2743200" lvl="5" indent="-336550" algn="ctr">
              <a:spcBef>
                <a:spcPts val="2000"/>
              </a:spcBef>
              <a:spcAft>
                <a:spcPts val="0"/>
              </a:spcAft>
              <a:buSzPts val="1700"/>
              <a:buChar char="■"/>
              <a:defRPr/>
            </a:lvl6pPr>
            <a:lvl7pPr marL="3200400" lvl="6" indent="-336550" algn="ctr">
              <a:spcBef>
                <a:spcPts val="2000"/>
              </a:spcBef>
              <a:spcAft>
                <a:spcPts val="0"/>
              </a:spcAft>
              <a:buSzPts val="1700"/>
              <a:buChar char="●"/>
              <a:defRPr/>
            </a:lvl7pPr>
            <a:lvl8pPr marL="3657600" lvl="7" indent="-336550" algn="ctr">
              <a:spcBef>
                <a:spcPts val="2000"/>
              </a:spcBef>
              <a:spcAft>
                <a:spcPts val="0"/>
              </a:spcAft>
              <a:buSzPts val="1700"/>
              <a:buChar char="○"/>
              <a:defRPr/>
            </a:lvl8pPr>
            <a:lvl9pPr marL="4114800" lvl="8" indent="-336550" algn="ctr">
              <a:spcBef>
                <a:spcPts val="2000"/>
              </a:spcBef>
              <a:spcAft>
                <a:spcPts val="2000"/>
              </a:spcAft>
              <a:buSzPts val="1700"/>
              <a:buChar char="■"/>
              <a:defRPr/>
            </a:lvl9pPr>
          </a:lstStyle>
          <a:p>
            <a:endParaRPr/>
          </a:p>
        </p:txBody>
      </p:sp>
      <p:sp>
        <p:nvSpPr>
          <p:cNvPr id="52" name="Google Shape;52;g912c5c041f_1_39"/>
          <p:cNvSpPr txBox="1">
            <a:spLocks noGrp="1"/>
          </p:cNvSpPr>
          <p:nvPr>
            <p:ph type="sldNum" idx="12"/>
          </p:nvPr>
        </p:nvSpPr>
        <p:spPr>
          <a:xfrm>
            <a:off x="9340296" y="6853777"/>
            <a:ext cx="604800" cy="578400"/>
          </a:xfrm>
          <a:prstGeom prst="rect">
            <a:avLst/>
          </a:prstGeom>
        </p:spPr>
        <p:txBody>
          <a:bodyPr spcFirstLastPara="1" wrap="square" lIns="111975" tIns="111975" rIns="111975" bIns="1119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g912c5c041f_1_43"/>
          <p:cNvSpPr txBox="1">
            <a:spLocks noGrp="1"/>
          </p:cNvSpPr>
          <p:nvPr>
            <p:ph type="sldNum" idx="12"/>
          </p:nvPr>
        </p:nvSpPr>
        <p:spPr>
          <a:xfrm>
            <a:off x="9340296" y="6853777"/>
            <a:ext cx="604800" cy="578400"/>
          </a:xfrm>
          <a:prstGeom prst="rect">
            <a:avLst/>
          </a:prstGeom>
        </p:spPr>
        <p:txBody>
          <a:bodyPr spcFirstLastPara="1" wrap="square" lIns="111975" tIns="111975" rIns="111975" bIns="1119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5"/>
        <p:cNvGrpSpPr/>
        <p:nvPr/>
      </p:nvGrpSpPr>
      <p:grpSpPr>
        <a:xfrm>
          <a:off x="0" y="0"/>
          <a:ext cx="0" cy="0"/>
          <a:chOff x="0" y="0"/>
          <a:chExt cx="0" cy="0"/>
        </a:xfrm>
      </p:grpSpPr>
      <p:sp>
        <p:nvSpPr>
          <p:cNvPr id="56" name="Google Shape;56;g912c5c041f_1_45"/>
          <p:cNvSpPr txBox="1">
            <a:spLocks noGrp="1"/>
          </p:cNvSpPr>
          <p:nvPr>
            <p:ph type="title"/>
          </p:nvPr>
        </p:nvSpPr>
        <p:spPr>
          <a:xfrm>
            <a:off x="720725" y="684212"/>
            <a:ext cx="8456700" cy="1020900"/>
          </a:xfrm>
          <a:prstGeom prst="rect">
            <a:avLst/>
          </a:prstGeom>
          <a:noFill/>
          <a:ln>
            <a:noFill/>
          </a:ln>
        </p:spPr>
        <p:txBody>
          <a:bodyPr spcFirstLastPara="1" wrap="square" lIns="0" tIns="0" rIns="0" bIns="0" anchor="ctr" anchorCtr="0">
            <a:noAutofit/>
          </a:bodyPr>
          <a:lstStyle>
            <a:lvl1pPr lvl="0" algn="ctr" rtl="0">
              <a:lnSpc>
                <a:spcPct val="93000"/>
              </a:lnSpc>
              <a:spcBef>
                <a:spcPts val="0"/>
              </a:spcBef>
              <a:spcAft>
                <a:spcPts val="0"/>
              </a:spcAft>
              <a:buSzPts val="3400"/>
              <a:buNone/>
              <a:defRPr/>
            </a:lvl1pPr>
            <a:lvl2pPr lvl="1" algn="ctr" rtl="0">
              <a:lnSpc>
                <a:spcPct val="93000"/>
              </a:lnSpc>
              <a:spcBef>
                <a:spcPts val="0"/>
              </a:spcBef>
              <a:spcAft>
                <a:spcPts val="0"/>
              </a:spcAft>
              <a:buSzPts val="3400"/>
              <a:buNone/>
              <a:defRPr/>
            </a:lvl2pPr>
            <a:lvl3pPr lvl="2" algn="ctr" rtl="0">
              <a:lnSpc>
                <a:spcPct val="93000"/>
              </a:lnSpc>
              <a:spcBef>
                <a:spcPts val="0"/>
              </a:spcBef>
              <a:spcAft>
                <a:spcPts val="0"/>
              </a:spcAft>
              <a:buSzPts val="3400"/>
              <a:buNone/>
              <a:defRPr/>
            </a:lvl3pPr>
            <a:lvl4pPr lvl="3" algn="ctr" rtl="0">
              <a:lnSpc>
                <a:spcPct val="93000"/>
              </a:lnSpc>
              <a:spcBef>
                <a:spcPts val="0"/>
              </a:spcBef>
              <a:spcAft>
                <a:spcPts val="0"/>
              </a:spcAft>
              <a:buSzPts val="3400"/>
              <a:buNone/>
              <a:defRPr/>
            </a:lvl4pPr>
            <a:lvl5pPr lvl="4" algn="ctr" rtl="0">
              <a:lnSpc>
                <a:spcPct val="93000"/>
              </a:lnSpc>
              <a:spcBef>
                <a:spcPts val="0"/>
              </a:spcBef>
              <a:spcAft>
                <a:spcPts val="0"/>
              </a:spcAft>
              <a:buSzPts val="3400"/>
              <a:buNone/>
              <a:defRPr/>
            </a:lvl5pPr>
            <a:lvl6pPr lvl="5" algn="ctr" rtl="0">
              <a:lnSpc>
                <a:spcPct val="93000"/>
              </a:lnSpc>
              <a:spcBef>
                <a:spcPts val="0"/>
              </a:spcBef>
              <a:spcAft>
                <a:spcPts val="0"/>
              </a:spcAft>
              <a:buSzPts val="3400"/>
              <a:buNone/>
              <a:defRPr/>
            </a:lvl6pPr>
            <a:lvl7pPr lvl="6" algn="ctr" rtl="0">
              <a:lnSpc>
                <a:spcPct val="93000"/>
              </a:lnSpc>
              <a:spcBef>
                <a:spcPts val="0"/>
              </a:spcBef>
              <a:spcAft>
                <a:spcPts val="0"/>
              </a:spcAft>
              <a:buSzPts val="3400"/>
              <a:buNone/>
              <a:defRPr/>
            </a:lvl7pPr>
            <a:lvl8pPr lvl="7" algn="ctr" rtl="0">
              <a:lnSpc>
                <a:spcPct val="93000"/>
              </a:lnSpc>
              <a:spcBef>
                <a:spcPts val="0"/>
              </a:spcBef>
              <a:spcAft>
                <a:spcPts val="0"/>
              </a:spcAft>
              <a:buSzPts val="3400"/>
              <a:buNone/>
              <a:defRPr/>
            </a:lvl8pPr>
            <a:lvl9pPr lvl="8" algn="ctr" rtl="0">
              <a:lnSpc>
                <a:spcPct val="93000"/>
              </a:lnSpc>
              <a:spcBef>
                <a:spcPts val="0"/>
              </a:spcBef>
              <a:spcAft>
                <a:spcPts val="0"/>
              </a:spcAft>
              <a:buSzPts val="3400"/>
              <a:buNone/>
              <a:defRPr/>
            </a:lvl9pPr>
          </a:lstStyle>
          <a:p>
            <a:endParaRPr/>
          </a:p>
        </p:txBody>
      </p:sp>
      <p:sp>
        <p:nvSpPr>
          <p:cNvPr id="57" name="Google Shape;57;g912c5c041f_1_45"/>
          <p:cNvSpPr txBox="1">
            <a:spLocks noGrp="1"/>
          </p:cNvSpPr>
          <p:nvPr>
            <p:ph type="body" idx="1"/>
          </p:nvPr>
        </p:nvSpPr>
        <p:spPr>
          <a:xfrm>
            <a:off x="720725" y="1949450"/>
            <a:ext cx="8851800" cy="3808500"/>
          </a:xfrm>
          <a:prstGeom prst="rect">
            <a:avLst/>
          </a:prstGeom>
          <a:noFill/>
          <a:ln>
            <a:noFill/>
          </a:ln>
        </p:spPr>
        <p:txBody>
          <a:bodyPr spcFirstLastPara="1" wrap="square" lIns="0" tIns="28075" rIns="0" bIns="0" anchor="t" anchorCtr="0">
            <a:noAutofit/>
          </a:bodyPr>
          <a:lstStyle>
            <a:lvl1pPr marL="457200" lvl="0" indent="-228600" algn="l" rtl="0">
              <a:lnSpc>
                <a:spcPct val="93000"/>
              </a:lnSpc>
              <a:spcBef>
                <a:spcPts val="0"/>
              </a:spcBef>
              <a:spcAft>
                <a:spcPts val="0"/>
              </a:spcAft>
              <a:buSzPts val="2200"/>
              <a:buNone/>
              <a:defRPr/>
            </a:lvl1pPr>
            <a:lvl2pPr marL="914400" lvl="1" indent="-228600" algn="l" rtl="0">
              <a:lnSpc>
                <a:spcPct val="93000"/>
              </a:lnSpc>
              <a:spcBef>
                <a:spcPts val="1425"/>
              </a:spcBef>
              <a:spcAft>
                <a:spcPts val="0"/>
              </a:spcAft>
              <a:buSzPts val="1700"/>
              <a:buNone/>
              <a:defRPr/>
            </a:lvl2pPr>
            <a:lvl3pPr marL="1371600" lvl="2" indent="-228600" algn="l" rtl="0">
              <a:lnSpc>
                <a:spcPct val="93000"/>
              </a:lnSpc>
              <a:spcBef>
                <a:spcPts val="1138"/>
              </a:spcBef>
              <a:spcAft>
                <a:spcPts val="0"/>
              </a:spcAft>
              <a:buSzPts val="1700"/>
              <a:buNone/>
              <a:defRPr/>
            </a:lvl3pPr>
            <a:lvl4pPr marL="1828800" lvl="3" indent="-228600" algn="l" rtl="0">
              <a:lnSpc>
                <a:spcPct val="93000"/>
              </a:lnSpc>
              <a:spcBef>
                <a:spcPts val="850"/>
              </a:spcBef>
              <a:spcAft>
                <a:spcPts val="0"/>
              </a:spcAft>
              <a:buSzPts val="1700"/>
              <a:buNone/>
              <a:defRPr/>
            </a:lvl4pPr>
            <a:lvl5pPr marL="2286000" lvl="4" indent="-228600" algn="l" rtl="0">
              <a:lnSpc>
                <a:spcPct val="93000"/>
              </a:lnSpc>
              <a:spcBef>
                <a:spcPts val="575"/>
              </a:spcBef>
              <a:spcAft>
                <a:spcPts val="0"/>
              </a:spcAft>
              <a:buSzPts val="1700"/>
              <a:buNone/>
              <a:defRPr/>
            </a:lvl5pPr>
            <a:lvl6pPr marL="2743200" lvl="5" indent="-228600" algn="l" rtl="0">
              <a:lnSpc>
                <a:spcPct val="93000"/>
              </a:lnSpc>
              <a:spcBef>
                <a:spcPts val="288"/>
              </a:spcBef>
              <a:spcAft>
                <a:spcPts val="0"/>
              </a:spcAft>
              <a:buSzPts val="1700"/>
              <a:buNone/>
              <a:defRPr/>
            </a:lvl6pPr>
            <a:lvl7pPr marL="3200400" lvl="6" indent="-228600" algn="l" rtl="0">
              <a:lnSpc>
                <a:spcPct val="93000"/>
              </a:lnSpc>
              <a:spcBef>
                <a:spcPts val="288"/>
              </a:spcBef>
              <a:spcAft>
                <a:spcPts val="0"/>
              </a:spcAft>
              <a:buSzPts val="1700"/>
              <a:buNone/>
              <a:defRPr/>
            </a:lvl7pPr>
            <a:lvl8pPr marL="3657600" lvl="7" indent="-228600" algn="l" rtl="0">
              <a:lnSpc>
                <a:spcPct val="93000"/>
              </a:lnSpc>
              <a:spcBef>
                <a:spcPts val="288"/>
              </a:spcBef>
              <a:spcAft>
                <a:spcPts val="0"/>
              </a:spcAft>
              <a:buSzPts val="1700"/>
              <a:buNone/>
              <a:defRPr/>
            </a:lvl8pPr>
            <a:lvl9pPr marL="4114800" lvl="8" indent="-228600" algn="l" rtl="0">
              <a:lnSpc>
                <a:spcPct val="93000"/>
              </a:lnSpc>
              <a:spcBef>
                <a:spcPts val="288"/>
              </a:spcBef>
              <a:spcAft>
                <a:spcPts val="288"/>
              </a:spcAft>
              <a:buSzPts val="1700"/>
              <a:buNone/>
              <a:defRPr/>
            </a:lvl9pPr>
          </a:lstStyle>
          <a:p>
            <a:endParaRPr/>
          </a:p>
        </p:txBody>
      </p:sp>
      <p:sp>
        <p:nvSpPr>
          <p:cNvPr id="58" name="Google Shape;58;g912c5c041f_1_45"/>
          <p:cNvSpPr txBox="1">
            <a:spLocks noGrp="1"/>
          </p:cNvSpPr>
          <p:nvPr>
            <p:ph type="dt" idx="10"/>
          </p:nvPr>
        </p:nvSpPr>
        <p:spPr>
          <a:xfrm>
            <a:off x="539750" y="6318250"/>
            <a:ext cx="2344800" cy="517500"/>
          </a:xfrm>
          <a:prstGeom prst="rect">
            <a:avLst/>
          </a:prstGeom>
          <a:noFill/>
          <a:ln>
            <a:noFill/>
          </a:ln>
        </p:spPr>
        <p:txBody>
          <a:bodyPr spcFirstLastPara="1" wrap="square" lIns="0" tIns="0" rIns="0" bIns="0" anchor="t" anchorCtr="0">
            <a:noAutofit/>
          </a:bodyPr>
          <a:lstStyle>
            <a:lvl1pPr lvl="0" algn="l" rtl="0">
              <a:lnSpc>
                <a:spcPct val="93000"/>
              </a:lnSpc>
              <a:spcBef>
                <a:spcPts val="0"/>
              </a:spcBef>
              <a:spcAft>
                <a:spcPts val="0"/>
              </a:spcAft>
              <a:buSzPts val="1400"/>
              <a:buNone/>
              <a:defRPr/>
            </a:lvl1pPr>
            <a:lvl2pPr lvl="1" algn="l" rtl="0">
              <a:lnSpc>
                <a:spcPct val="93000"/>
              </a:lnSpc>
              <a:spcBef>
                <a:spcPts val="0"/>
              </a:spcBef>
              <a:spcAft>
                <a:spcPts val="0"/>
              </a:spcAft>
              <a:buSzPts val="1400"/>
              <a:buNone/>
              <a:defRPr/>
            </a:lvl2pPr>
            <a:lvl3pPr lvl="2" algn="l" rtl="0">
              <a:lnSpc>
                <a:spcPct val="93000"/>
              </a:lnSpc>
              <a:spcBef>
                <a:spcPts val="0"/>
              </a:spcBef>
              <a:spcAft>
                <a:spcPts val="0"/>
              </a:spcAft>
              <a:buSzPts val="1400"/>
              <a:buNone/>
              <a:defRPr/>
            </a:lvl3pPr>
            <a:lvl4pPr lvl="3" algn="l" rtl="0">
              <a:lnSpc>
                <a:spcPct val="93000"/>
              </a:lnSpc>
              <a:spcBef>
                <a:spcPts val="0"/>
              </a:spcBef>
              <a:spcAft>
                <a:spcPts val="0"/>
              </a:spcAft>
              <a:buSzPts val="1400"/>
              <a:buNone/>
              <a:defRPr/>
            </a:lvl4pPr>
            <a:lvl5pPr lvl="4" algn="l" rtl="0">
              <a:lnSpc>
                <a:spcPct val="93000"/>
              </a:lnSpc>
              <a:spcBef>
                <a:spcPts val="0"/>
              </a:spcBef>
              <a:spcAft>
                <a:spcPts val="0"/>
              </a:spcAft>
              <a:buSzPts val="1400"/>
              <a:buNone/>
              <a:defRPr/>
            </a:lvl5pPr>
            <a:lvl6pPr lvl="5" algn="l" rtl="0">
              <a:lnSpc>
                <a:spcPct val="93000"/>
              </a:lnSpc>
              <a:spcBef>
                <a:spcPts val="0"/>
              </a:spcBef>
              <a:spcAft>
                <a:spcPts val="0"/>
              </a:spcAft>
              <a:buSzPts val="1400"/>
              <a:buNone/>
              <a:defRPr/>
            </a:lvl6pPr>
            <a:lvl7pPr lvl="6" algn="l" rtl="0">
              <a:lnSpc>
                <a:spcPct val="93000"/>
              </a:lnSpc>
              <a:spcBef>
                <a:spcPts val="0"/>
              </a:spcBef>
              <a:spcAft>
                <a:spcPts val="0"/>
              </a:spcAft>
              <a:buSzPts val="1400"/>
              <a:buNone/>
              <a:defRPr/>
            </a:lvl7pPr>
            <a:lvl8pPr lvl="7" algn="l" rtl="0">
              <a:lnSpc>
                <a:spcPct val="93000"/>
              </a:lnSpc>
              <a:spcBef>
                <a:spcPts val="0"/>
              </a:spcBef>
              <a:spcAft>
                <a:spcPts val="0"/>
              </a:spcAft>
              <a:buSzPts val="1400"/>
              <a:buNone/>
              <a:defRPr/>
            </a:lvl8pPr>
            <a:lvl9pPr lvl="8" algn="l" rtl="0">
              <a:lnSpc>
                <a:spcPct val="93000"/>
              </a:lnSpc>
              <a:spcBef>
                <a:spcPts val="0"/>
              </a:spcBef>
              <a:spcAft>
                <a:spcPts val="0"/>
              </a:spcAft>
              <a:buSzPts val="1400"/>
              <a:buNone/>
              <a:defRPr/>
            </a:lvl9pPr>
          </a:lstStyle>
          <a:p>
            <a:endParaRPr/>
          </a:p>
        </p:txBody>
      </p:sp>
      <p:sp>
        <p:nvSpPr>
          <p:cNvPr id="59" name="Google Shape;59;g912c5c041f_1_45"/>
          <p:cNvSpPr txBox="1">
            <a:spLocks noGrp="1"/>
          </p:cNvSpPr>
          <p:nvPr>
            <p:ph type="ftr" idx="11"/>
          </p:nvPr>
        </p:nvSpPr>
        <p:spPr>
          <a:xfrm>
            <a:off x="3267075" y="6346825"/>
            <a:ext cx="3192600" cy="517500"/>
          </a:xfrm>
          <a:prstGeom prst="rect">
            <a:avLst/>
          </a:prstGeom>
          <a:noFill/>
          <a:ln>
            <a:noFill/>
          </a:ln>
        </p:spPr>
        <p:txBody>
          <a:bodyPr spcFirstLastPara="1" wrap="square" lIns="0" tIns="0" rIns="0" bIns="0" anchor="t" anchorCtr="0">
            <a:noAutofit/>
          </a:bodyPr>
          <a:lstStyle>
            <a:lvl1pPr lvl="0" algn="l" rtl="0">
              <a:lnSpc>
                <a:spcPct val="93000"/>
              </a:lnSpc>
              <a:spcBef>
                <a:spcPts val="0"/>
              </a:spcBef>
              <a:spcAft>
                <a:spcPts val="0"/>
              </a:spcAft>
              <a:buSzPts val="1400"/>
              <a:buNone/>
              <a:defRPr/>
            </a:lvl1pPr>
            <a:lvl2pPr lvl="1" algn="l" rtl="0">
              <a:lnSpc>
                <a:spcPct val="93000"/>
              </a:lnSpc>
              <a:spcBef>
                <a:spcPts val="0"/>
              </a:spcBef>
              <a:spcAft>
                <a:spcPts val="0"/>
              </a:spcAft>
              <a:buSzPts val="1400"/>
              <a:buNone/>
              <a:defRPr/>
            </a:lvl2pPr>
            <a:lvl3pPr lvl="2" algn="l" rtl="0">
              <a:lnSpc>
                <a:spcPct val="93000"/>
              </a:lnSpc>
              <a:spcBef>
                <a:spcPts val="0"/>
              </a:spcBef>
              <a:spcAft>
                <a:spcPts val="0"/>
              </a:spcAft>
              <a:buSzPts val="1400"/>
              <a:buNone/>
              <a:defRPr/>
            </a:lvl3pPr>
            <a:lvl4pPr lvl="3" algn="l" rtl="0">
              <a:lnSpc>
                <a:spcPct val="93000"/>
              </a:lnSpc>
              <a:spcBef>
                <a:spcPts val="0"/>
              </a:spcBef>
              <a:spcAft>
                <a:spcPts val="0"/>
              </a:spcAft>
              <a:buSzPts val="1400"/>
              <a:buNone/>
              <a:defRPr/>
            </a:lvl4pPr>
            <a:lvl5pPr lvl="4" algn="l" rtl="0">
              <a:lnSpc>
                <a:spcPct val="93000"/>
              </a:lnSpc>
              <a:spcBef>
                <a:spcPts val="0"/>
              </a:spcBef>
              <a:spcAft>
                <a:spcPts val="0"/>
              </a:spcAft>
              <a:buSzPts val="1400"/>
              <a:buNone/>
              <a:defRPr/>
            </a:lvl5pPr>
            <a:lvl6pPr lvl="5" algn="l" rtl="0">
              <a:lnSpc>
                <a:spcPct val="93000"/>
              </a:lnSpc>
              <a:spcBef>
                <a:spcPts val="0"/>
              </a:spcBef>
              <a:spcAft>
                <a:spcPts val="0"/>
              </a:spcAft>
              <a:buSzPts val="1400"/>
              <a:buNone/>
              <a:defRPr/>
            </a:lvl6pPr>
            <a:lvl7pPr lvl="6" algn="l" rtl="0">
              <a:lnSpc>
                <a:spcPct val="93000"/>
              </a:lnSpc>
              <a:spcBef>
                <a:spcPts val="0"/>
              </a:spcBef>
              <a:spcAft>
                <a:spcPts val="0"/>
              </a:spcAft>
              <a:buSzPts val="1400"/>
              <a:buNone/>
              <a:defRPr/>
            </a:lvl7pPr>
            <a:lvl8pPr lvl="7" algn="l" rtl="0">
              <a:lnSpc>
                <a:spcPct val="93000"/>
              </a:lnSpc>
              <a:spcBef>
                <a:spcPts val="0"/>
              </a:spcBef>
              <a:spcAft>
                <a:spcPts val="0"/>
              </a:spcAft>
              <a:buSzPts val="1400"/>
              <a:buNone/>
              <a:defRPr/>
            </a:lvl8pPr>
            <a:lvl9pPr lvl="8" algn="l" rtl="0">
              <a:lnSpc>
                <a:spcPct val="93000"/>
              </a:lnSpc>
              <a:spcBef>
                <a:spcPts val="0"/>
              </a:spcBef>
              <a:spcAft>
                <a:spcPts val="0"/>
              </a:spcAft>
              <a:buSzPts val="1400"/>
              <a:buNone/>
              <a:defRPr/>
            </a:lvl9pPr>
          </a:lstStyle>
          <a:p>
            <a:endParaRPr/>
          </a:p>
        </p:txBody>
      </p:sp>
      <p:sp>
        <p:nvSpPr>
          <p:cNvPr id="60" name="Google Shape;60;g912c5c041f_1_45"/>
          <p:cNvSpPr txBox="1">
            <a:spLocks noGrp="1"/>
          </p:cNvSpPr>
          <p:nvPr>
            <p:ph type="sldNum" idx="12"/>
          </p:nvPr>
        </p:nvSpPr>
        <p:spPr>
          <a:xfrm>
            <a:off x="6831012" y="6346825"/>
            <a:ext cx="2344800" cy="517500"/>
          </a:xfrm>
          <a:prstGeom prst="rect">
            <a:avLst/>
          </a:prstGeom>
          <a:noFill/>
          <a:ln>
            <a:noFill/>
          </a:ln>
        </p:spPr>
        <p:txBody>
          <a:bodyPr spcFirstLastPara="1" wrap="square" lIns="0" tIns="0" rIns="0" bIns="0" anchor="t" anchorCtr="0">
            <a:noAutofit/>
          </a:bodyPr>
          <a:lstStyle>
            <a:lvl1pPr marL="0" marR="0" lvl="0" indent="0" algn="l" rtl="0">
              <a:lnSpc>
                <a:spcPct val="93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rtl="0">
              <a:lnSpc>
                <a:spcPct val="93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rtl="0">
              <a:lnSpc>
                <a:spcPct val="93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rtl="0">
              <a:lnSpc>
                <a:spcPct val="93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rtl="0">
              <a:lnSpc>
                <a:spcPct val="93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rtl="0">
              <a:lnSpc>
                <a:spcPct val="93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rtl="0">
              <a:lnSpc>
                <a:spcPct val="93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rtl="0">
              <a:lnSpc>
                <a:spcPct val="93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rtl="0">
              <a:lnSpc>
                <a:spcPct val="93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1200">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g912c5c041f_1_8"/>
          <p:cNvSpPr txBox="1">
            <a:spLocks noGrp="1"/>
          </p:cNvSpPr>
          <p:nvPr>
            <p:ph type="title"/>
          </p:nvPr>
        </p:nvSpPr>
        <p:spPr>
          <a:xfrm>
            <a:off x="343628" y="3161218"/>
            <a:ext cx="9393300" cy="1237200"/>
          </a:xfrm>
          <a:prstGeom prst="rect">
            <a:avLst/>
          </a:prstGeom>
        </p:spPr>
        <p:txBody>
          <a:bodyPr spcFirstLastPara="1" wrap="square" lIns="111975" tIns="111975" rIns="111975" bIns="111975" anchor="ctr" anchorCtr="0">
            <a:noAutofit/>
          </a:bodyPr>
          <a:lstStyle>
            <a:lvl1pPr lvl="0" algn="ctr">
              <a:spcBef>
                <a:spcPts val="0"/>
              </a:spcBef>
              <a:spcAft>
                <a:spcPts val="0"/>
              </a:spcAft>
              <a:buSzPts val="4400"/>
              <a:buNone/>
              <a:defRPr sz="4400"/>
            </a:lvl1pPr>
            <a:lvl2pPr lvl="1" algn="ctr">
              <a:spcBef>
                <a:spcPts val="0"/>
              </a:spcBef>
              <a:spcAft>
                <a:spcPts val="0"/>
              </a:spcAft>
              <a:buSzPts val="4400"/>
              <a:buNone/>
              <a:defRPr sz="4400"/>
            </a:lvl2pPr>
            <a:lvl3pPr lvl="2" algn="ctr">
              <a:spcBef>
                <a:spcPts val="0"/>
              </a:spcBef>
              <a:spcAft>
                <a:spcPts val="0"/>
              </a:spcAft>
              <a:buSzPts val="4400"/>
              <a:buNone/>
              <a:defRPr sz="4400"/>
            </a:lvl3pPr>
            <a:lvl4pPr lvl="3" algn="ctr">
              <a:spcBef>
                <a:spcPts val="0"/>
              </a:spcBef>
              <a:spcAft>
                <a:spcPts val="0"/>
              </a:spcAft>
              <a:buSzPts val="4400"/>
              <a:buNone/>
              <a:defRPr sz="4400"/>
            </a:lvl4pPr>
            <a:lvl5pPr lvl="4" algn="ctr">
              <a:spcBef>
                <a:spcPts val="0"/>
              </a:spcBef>
              <a:spcAft>
                <a:spcPts val="0"/>
              </a:spcAft>
              <a:buSzPts val="4400"/>
              <a:buNone/>
              <a:defRPr sz="4400"/>
            </a:lvl5pPr>
            <a:lvl6pPr lvl="5" algn="ctr">
              <a:spcBef>
                <a:spcPts val="0"/>
              </a:spcBef>
              <a:spcAft>
                <a:spcPts val="0"/>
              </a:spcAft>
              <a:buSzPts val="4400"/>
              <a:buNone/>
              <a:defRPr sz="4400"/>
            </a:lvl6pPr>
            <a:lvl7pPr lvl="6" algn="ctr">
              <a:spcBef>
                <a:spcPts val="0"/>
              </a:spcBef>
              <a:spcAft>
                <a:spcPts val="0"/>
              </a:spcAft>
              <a:buSzPts val="4400"/>
              <a:buNone/>
              <a:defRPr sz="4400"/>
            </a:lvl7pPr>
            <a:lvl8pPr lvl="7" algn="ctr">
              <a:spcBef>
                <a:spcPts val="0"/>
              </a:spcBef>
              <a:spcAft>
                <a:spcPts val="0"/>
              </a:spcAft>
              <a:buSzPts val="4400"/>
              <a:buNone/>
              <a:defRPr sz="4400"/>
            </a:lvl8pPr>
            <a:lvl9pPr lvl="8" algn="ctr">
              <a:spcBef>
                <a:spcPts val="0"/>
              </a:spcBef>
              <a:spcAft>
                <a:spcPts val="0"/>
              </a:spcAft>
              <a:buSzPts val="4400"/>
              <a:buNone/>
              <a:defRPr sz="4400"/>
            </a:lvl9pPr>
          </a:lstStyle>
          <a:p>
            <a:endParaRPr/>
          </a:p>
        </p:txBody>
      </p:sp>
      <p:sp>
        <p:nvSpPr>
          <p:cNvPr id="20" name="Google Shape;20;g912c5c041f_1_8"/>
          <p:cNvSpPr txBox="1">
            <a:spLocks noGrp="1"/>
          </p:cNvSpPr>
          <p:nvPr>
            <p:ph type="sldNum" idx="12"/>
          </p:nvPr>
        </p:nvSpPr>
        <p:spPr>
          <a:xfrm>
            <a:off x="9340296" y="6853777"/>
            <a:ext cx="604800" cy="578400"/>
          </a:xfrm>
          <a:prstGeom prst="rect">
            <a:avLst/>
          </a:prstGeom>
        </p:spPr>
        <p:txBody>
          <a:bodyPr spcFirstLastPara="1" wrap="square" lIns="111975" tIns="111975" rIns="111975" bIns="1119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g912c5c041f_1_11"/>
          <p:cNvSpPr txBox="1">
            <a:spLocks noGrp="1"/>
          </p:cNvSpPr>
          <p:nvPr>
            <p:ph type="title"/>
          </p:nvPr>
        </p:nvSpPr>
        <p:spPr>
          <a:xfrm>
            <a:off x="343628" y="654077"/>
            <a:ext cx="9393300" cy="841800"/>
          </a:xfrm>
          <a:prstGeom prst="rect">
            <a:avLst/>
          </a:prstGeom>
        </p:spPr>
        <p:txBody>
          <a:bodyPr spcFirstLastPara="1" wrap="square" lIns="111975" tIns="111975" rIns="111975" bIns="111975" anchor="t" anchorCtr="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23" name="Google Shape;23;g912c5c041f_1_11"/>
          <p:cNvSpPr txBox="1">
            <a:spLocks noGrp="1"/>
          </p:cNvSpPr>
          <p:nvPr>
            <p:ph type="body" idx="1"/>
          </p:nvPr>
        </p:nvSpPr>
        <p:spPr>
          <a:xfrm>
            <a:off x="343628" y="1693854"/>
            <a:ext cx="9393300" cy="5021400"/>
          </a:xfrm>
          <a:prstGeom prst="rect">
            <a:avLst/>
          </a:prstGeom>
        </p:spPr>
        <p:txBody>
          <a:bodyPr spcFirstLastPara="1" wrap="square" lIns="111975" tIns="111975" rIns="111975" bIns="111975" anchor="t" anchorCtr="0">
            <a:noAutofit/>
          </a:bodyPr>
          <a:lstStyle>
            <a:lvl1pPr marL="457200" lvl="0" indent="-368300">
              <a:spcBef>
                <a:spcPts val="0"/>
              </a:spcBef>
              <a:spcAft>
                <a:spcPts val="0"/>
              </a:spcAft>
              <a:buSzPts val="2200"/>
              <a:buChar char="●"/>
              <a:defRPr/>
            </a:lvl1pPr>
            <a:lvl2pPr marL="914400" lvl="1" indent="-336550">
              <a:spcBef>
                <a:spcPts val="2000"/>
              </a:spcBef>
              <a:spcAft>
                <a:spcPts val="0"/>
              </a:spcAft>
              <a:buSzPts val="1700"/>
              <a:buChar char="○"/>
              <a:defRPr/>
            </a:lvl2pPr>
            <a:lvl3pPr marL="1371600" lvl="2" indent="-336550">
              <a:spcBef>
                <a:spcPts val="2000"/>
              </a:spcBef>
              <a:spcAft>
                <a:spcPts val="0"/>
              </a:spcAft>
              <a:buSzPts val="1700"/>
              <a:buChar char="■"/>
              <a:defRPr/>
            </a:lvl3pPr>
            <a:lvl4pPr marL="1828800" lvl="3" indent="-336550">
              <a:spcBef>
                <a:spcPts val="2000"/>
              </a:spcBef>
              <a:spcAft>
                <a:spcPts val="0"/>
              </a:spcAft>
              <a:buSzPts val="1700"/>
              <a:buChar char="●"/>
              <a:defRPr/>
            </a:lvl4pPr>
            <a:lvl5pPr marL="2286000" lvl="4" indent="-336550">
              <a:spcBef>
                <a:spcPts val="2000"/>
              </a:spcBef>
              <a:spcAft>
                <a:spcPts val="0"/>
              </a:spcAft>
              <a:buSzPts val="1700"/>
              <a:buChar char="○"/>
              <a:defRPr/>
            </a:lvl5pPr>
            <a:lvl6pPr marL="2743200" lvl="5" indent="-336550">
              <a:spcBef>
                <a:spcPts val="2000"/>
              </a:spcBef>
              <a:spcAft>
                <a:spcPts val="0"/>
              </a:spcAft>
              <a:buSzPts val="1700"/>
              <a:buChar char="■"/>
              <a:defRPr/>
            </a:lvl6pPr>
            <a:lvl7pPr marL="3200400" lvl="6" indent="-336550">
              <a:spcBef>
                <a:spcPts val="2000"/>
              </a:spcBef>
              <a:spcAft>
                <a:spcPts val="0"/>
              </a:spcAft>
              <a:buSzPts val="1700"/>
              <a:buChar char="●"/>
              <a:defRPr/>
            </a:lvl7pPr>
            <a:lvl8pPr marL="3657600" lvl="7" indent="-336550">
              <a:spcBef>
                <a:spcPts val="2000"/>
              </a:spcBef>
              <a:spcAft>
                <a:spcPts val="0"/>
              </a:spcAft>
              <a:buSzPts val="1700"/>
              <a:buChar char="○"/>
              <a:defRPr/>
            </a:lvl8pPr>
            <a:lvl9pPr marL="4114800" lvl="8" indent="-336550">
              <a:spcBef>
                <a:spcPts val="2000"/>
              </a:spcBef>
              <a:spcAft>
                <a:spcPts val="2000"/>
              </a:spcAft>
              <a:buSzPts val="1700"/>
              <a:buChar char="■"/>
              <a:defRPr/>
            </a:lvl9pPr>
          </a:lstStyle>
          <a:p>
            <a:endParaRPr/>
          </a:p>
        </p:txBody>
      </p:sp>
      <p:sp>
        <p:nvSpPr>
          <p:cNvPr id="24" name="Google Shape;24;g912c5c041f_1_11"/>
          <p:cNvSpPr txBox="1">
            <a:spLocks noGrp="1"/>
          </p:cNvSpPr>
          <p:nvPr>
            <p:ph type="sldNum" idx="12"/>
          </p:nvPr>
        </p:nvSpPr>
        <p:spPr>
          <a:xfrm>
            <a:off x="9340296" y="6853777"/>
            <a:ext cx="604800" cy="578400"/>
          </a:xfrm>
          <a:prstGeom prst="rect">
            <a:avLst/>
          </a:prstGeom>
        </p:spPr>
        <p:txBody>
          <a:bodyPr spcFirstLastPara="1" wrap="square" lIns="111975" tIns="111975" rIns="111975" bIns="1119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g912c5c041f_1_15"/>
          <p:cNvSpPr txBox="1">
            <a:spLocks noGrp="1"/>
          </p:cNvSpPr>
          <p:nvPr>
            <p:ph type="title"/>
          </p:nvPr>
        </p:nvSpPr>
        <p:spPr>
          <a:xfrm>
            <a:off x="343628" y="654077"/>
            <a:ext cx="9393300" cy="841800"/>
          </a:xfrm>
          <a:prstGeom prst="rect">
            <a:avLst/>
          </a:prstGeom>
        </p:spPr>
        <p:txBody>
          <a:bodyPr spcFirstLastPara="1" wrap="square" lIns="111975" tIns="111975" rIns="111975" bIns="111975" anchor="t" anchorCtr="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27" name="Google Shape;27;g912c5c041f_1_15"/>
          <p:cNvSpPr txBox="1">
            <a:spLocks noGrp="1"/>
          </p:cNvSpPr>
          <p:nvPr>
            <p:ph type="body" idx="1"/>
          </p:nvPr>
        </p:nvSpPr>
        <p:spPr>
          <a:xfrm>
            <a:off x="343628" y="1693854"/>
            <a:ext cx="4409700" cy="5021400"/>
          </a:xfrm>
          <a:prstGeom prst="rect">
            <a:avLst/>
          </a:prstGeom>
        </p:spPr>
        <p:txBody>
          <a:bodyPr spcFirstLastPara="1" wrap="square" lIns="111975" tIns="111975" rIns="111975" bIns="111975" anchor="t" anchorCtr="0">
            <a:noAutofit/>
          </a:bodyPr>
          <a:lstStyle>
            <a:lvl1pPr marL="457200" lvl="0" indent="-336550">
              <a:spcBef>
                <a:spcPts val="0"/>
              </a:spcBef>
              <a:spcAft>
                <a:spcPts val="0"/>
              </a:spcAft>
              <a:buSzPts val="1700"/>
              <a:buChar char="●"/>
              <a:defRPr sz="1700"/>
            </a:lvl1pPr>
            <a:lvl2pPr marL="914400" lvl="1" indent="-323850">
              <a:spcBef>
                <a:spcPts val="2000"/>
              </a:spcBef>
              <a:spcAft>
                <a:spcPts val="0"/>
              </a:spcAft>
              <a:buSzPts val="1500"/>
              <a:buChar char="○"/>
              <a:defRPr sz="1500"/>
            </a:lvl2pPr>
            <a:lvl3pPr marL="1371600" lvl="2" indent="-323850">
              <a:spcBef>
                <a:spcPts val="2000"/>
              </a:spcBef>
              <a:spcAft>
                <a:spcPts val="0"/>
              </a:spcAft>
              <a:buSzPts val="1500"/>
              <a:buChar char="■"/>
              <a:defRPr sz="1500"/>
            </a:lvl3pPr>
            <a:lvl4pPr marL="1828800" lvl="3" indent="-323850">
              <a:spcBef>
                <a:spcPts val="2000"/>
              </a:spcBef>
              <a:spcAft>
                <a:spcPts val="0"/>
              </a:spcAft>
              <a:buSzPts val="1500"/>
              <a:buChar char="●"/>
              <a:defRPr sz="1500"/>
            </a:lvl4pPr>
            <a:lvl5pPr marL="2286000" lvl="4" indent="-323850">
              <a:spcBef>
                <a:spcPts val="2000"/>
              </a:spcBef>
              <a:spcAft>
                <a:spcPts val="0"/>
              </a:spcAft>
              <a:buSzPts val="1500"/>
              <a:buChar char="○"/>
              <a:defRPr sz="1500"/>
            </a:lvl5pPr>
            <a:lvl6pPr marL="2743200" lvl="5" indent="-323850">
              <a:spcBef>
                <a:spcPts val="2000"/>
              </a:spcBef>
              <a:spcAft>
                <a:spcPts val="0"/>
              </a:spcAft>
              <a:buSzPts val="1500"/>
              <a:buChar char="■"/>
              <a:defRPr sz="1500"/>
            </a:lvl6pPr>
            <a:lvl7pPr marL="3200400" lvl="6" indent="-323850">
              <a:spcBef>
                <a:spcPts val="2000"/>
              </a:spcBef>
              <a:spcAft>
                <a:spcPts val="0"/>
              </a:spcAft>
              <a:buSzPts val="1500"/>
              <a:buChar char="●"/>
              <a:defRPr sz="1500"/>
            </a:lvl7pPr>
            <a:lvl8pPr marL="3657600" lvl="7" indent="-323850">
              <a:spcBef>
                <a:spcPts val="2000"/>
              </a:spcBef>
              <a:spcAft>
                <a:spcPts val="0"/>
              </a:spcAft>
              <a:buSzPts val="1500"/>
              <a:buChar char="○"/>
              <a:defRPr sz="1500"/>
            </a:lvl8pPr>
            <a:lvl9pPr marL="4114800" lvl="8" indent="-323850">
              <a:spcBef>
                <a:spcPts val="2000"/>
              </a:spcBef>
              <a:spcAft>
                <a:spcPts val="2000"/>
              </a:spcAft>
              <a:buSzPts val="1500"/>
              <a:buChar char="■"/>
              <a:defRPr sz="1500"/>
            </a:lvl9pPr>
          </a:lstStyle>
          <a:p>
            <a:endParaRPr/>
          </a:p>
        </p:txBody>
      </p:sp>
      <p:sp>
        <p:nvSpPr>
          <p:cNvPr id="28" name="Google Shape;28;g912c5c041f_1_15"/>
          <p:cNvSpPr txBox="1">
            <a:spLocks noGrp="1"/>
          </p:cNvSpPr>
          <p:nvPr>
            <p:ph type="body" idx="2"/>
          </p:nvPr>
        </p:nvSpPr>
        <p:spPr>
          <a:xfrm>
            <a:off x="5327385" y="1693854"/>
            <a:ext cx="4409700" cy="5021400"/>
          </a:xfrm>
          <a:prstGeom prst="rect">
            <a:avLst/>
          </a:prstGeom>
        </p:spPr>
        <p:txBody>
          <a:bodyPr spcFirstLastPara="1" wrap="square" lIns="111975" tIns="111975" rIns="111975" bIns="111975" anchor="t" anchorCtr="0">
            <a:noAutofit/>
          </a:bodyPr>
          <a:lstStyle>
            <a:lvl1pPr marL="457200" lvl="0" indent="-336550">
              <a:spcBef>
                <a:spcPts val="0"/>
              </a:spcBef>
              <a:spcAft>
                <a:spcPts val="0"/>
              </a:spcAft>
              <a:buSzPts val="1700"/>
              <a:buChar char="●"/>
              <a:defRPr sz="1700"/>
            </a:lvl1pPr>
            <a:lvl2pPr marL="914400" lvl="1" indent="-323850">
              <a:spcBef>
                <a:spcPts val="2000"/>
              </a:spcBef>
              <a:spcAft>
                <a:spcPts val="0"/>
              </a:spcAft>
              <a:buSzPts val="1500"/>
              <a:buChar char="○"/>
              <a:defRPr sz="1500"/>
            </a:lvl2pPr>
            <a:lvl3pPr marL="1371600" lvl="2" indent="-323850">
              <a:spcBef>
                <a:spcPts val="2000"/>
              </a:spcBef>
              <a:spcAft>
                <a:spcPts val="0"/>
              </a:spcAft>
              <a:buSzPts val="1500"/>
              <a:buChar char="■"/>
              <a:defRPr sz="1500"/>
            </a:lvl3pPr>
            <a:lvl4pPr marL="1828800" lvl="3" indent="-323850">
              <a:spcBef>
                <a:spcPts val="2000"/>
              </a:spcBef>
              <a:spcAft>
                <a:spcPts val="0"/>
              </a:spcAft>
              <a:buSzPts val="1500"/>
              <a:buChar char="●"/>
              <a:defRPr sz="1500"/>
            </a:lvl4pPr>
            <a:lvl5pPr marL="2286000" lvl="4" indent="-323850">
              <a:spcBef>
                <a:spcPts val="2000"/>
              </a:spcBef>
              <a:spcAft>
                <a:spcPts val="0"/>
              </a:spcAft>
              <a:buSzPts val="1500"/>
              <a:buChar char="○"/>
              <a:defRPr sz="1500"/>
            </a:lvl5pPr>
            <a:lvl6pPr marL="2743200" lvl="5" indent="-323850">
              <a:spcBef>
                <a:spcPts val="2000"/>
              </a:spcBef>
              <a:spcAft>
                <a:spcPts val="0"/>
              </a:spcAft>
              <a:buSzPts val="1500"/>
              <a:buChar char="■"/>
              <a:defRPr sz="1500"/>
            </a:lvl6pPr>
            <a:lvl7pPr marL="3200400" lvl="6" indent="-323850">
              <a:spcBef>
                <a:spcPts val="2000"/>
              </a:spcBef>
              <a:spcAft>
                <a:spcPts val="0"/>
              </a:spcAft>
              <a:buSzPts val="1500"/>
              <a:buChar char="●"/>
              <a:defRPr sz="1500"/>
            </a:lvl7pPr>
            <a:lvl8pPr marL="3657600" lvl="7" indent="-323850">
              <a:spcBef>
                <a:spcPts val="2000"/>
              </a:spcBef>
              <a:spcAft>
                <a:spcPts val="0"/>
              </a:spcAft>
              <a:buSzPts val="1500"/>
              <a:buChar char="○"/>
              <a:defRPr sz="1500"/>
            </a:lvl8pPr>
            <a:lvl9pPr marL="4114800" lvl="8" indent="-323850">
              <a:spcBef>
                <a:spcPts val="2000"/>
              </a:spcBef>
              <a:spcAft>
                <a:spcPts val="2000"/>
              </a:spcAft>
              <a:buSzPts val="1500"/>
              <a:buChar char="■"/>
              <a:defRPr sz="1500"/>
            </a:lvl9pPr>
          </a:lstStyle>
          <a:p>
            <a:endParaRPr/>
          </a:p>
        </p:txBody>
      </p:sp>
      <p:sp>
        <p:nvSpPr>
          <p:cNvPr id="29" name="Google Shape;29;g912c5c041f_1_15"/>
          <p:cNvSpPr txBox="1">
            <a:spLocks noGrp="1"/>
          </p:cNvSpPr>
          <p:nvPr>
            <p:ph type="sldNum" idx="12"/>
          </p:nvPr>
        </p:nvSpPr>
        <p:spPr>
          <a:xfrm>
            <a:off x="9340296" y="6853777"/>
            <a:ext cx="604800" cy="578400"/>
          </a:xfrm>
          <a:prstGeom prst="rect">
            <a:avLst/>
          </a:prstGeom>
        </p:spPr>
        <p:txBody>
          <a:bodyPr spcFirstLastPara="1" wrap="square" lIns="111975" tIns="111975" rIns="111975" bIns="1119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g912c5c041f_1_20"/>
          <p:cNvSpPr txBox="1">
            <a:spLocks noGrp="1"/>
          </p:cNvSpPr>
          <p:nvPr>
            <p:ph type="title"/>
          </p:nvPr>
        </p:nvSpPr>
        <p:spPr>
          <a:xfrm>
            <a:off x="343628" y="654077"/>
            <a:ext cx="9393300" cy="841800"/>
          </a:xfrm>
          <a:prstGeom prst="rect">
            <a:avLst/>
          </a:prstGeom>
        </p:spPr>
        <p:txBody>
          <a:bodyPr spcFirstLastPara="1" wrap="square" lIns="111975" tIns="111975" rIns="111975" bIns="111975" anchor="t" anchorCtr="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32" name="Google Shape;32;g912c5c041f_1_20"/>
          <p:cNvSpPr txBox="1">
            <a:spLocks noGrp="1"/>
          </p:cNvSpPr>
          <p:nvPr>
            <p:ph type="sldNum" idx="12"/>
          </p:nvPr>
        </p:nvSpPr>
        <p:spPr>
          <a:xfrm>
            <a:off x="9340296" y="6853777"/>
            <a:ext cx="604800" cy="578400"/>
          </a:xfrm>
          <a:prstGeom prst="rect">
            <a:avLst/>
          </a:prstGeom>
        </p:spPr>
        <p:txBody>
          <a:bodyPr spcFirstLastPara="1" wrap="square" lIns="111975" tIns="111975" rIns="111975" bIns="1119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912c5c041f_1_23"/>
          <p:cNvSpPr txBox="1">
            <a:spLocks noGrp="1"/>
          </p:cNvSpPr>
          <p:nvPr>
            <p:ph type="title"/>
          </p:nvPr>
        </p:nvSpPr>
        <p:spPr>
          <a:xfrm>
            <a:off x="343628" y="816595"/>
            <a:ext cx="3095700" cy="1110600"/>
          </a:xfrm>
          <a:prstGeom prst="rect">
            <a:avLst/>
          </a:prstGeom>
        </p:spPr>
        <p:txBody>
          <a:bodyPr spcFirstLastPara="1" wrap="square" lIns="111975" tIns="111975" rIns="111975" bIns="111975" anchor="b" anchorCtr="0">
            <a:noAutofit/>
          </a:bodyPr>
          <a:lstStyle>
            <a:lvl1pPr lvl="0">
              <a:spcBef>
                <a:spcPts val="0"/>
              </a:spcBef>
              <a:spcAft>
                <a:spcPts val="0"/>
              </a:spcAft>
              <a:buSzPts val="2900"/>
              <a:buNone/>
              <a:defRPr sz="2900"/>
            </a:lvl1pPr>
            <a:lvl2pPr lvl="1">
              <a:spcBef>
                <a:spcPts val="0"/>
              </a:spcBef>
              <a:spcAft>
                <a:spcPts val="0"/>
              </a:spcAft>
              <a:buSzPts val="2900"/>
              <a:buNone/>
              <a:defRPr sz="2900"/>
            </a:lvl2pPr>
            <a:lvl3pPr lvl="2">
              <a:spcBef>
                <a:spcPts val="0"/>
              </a:spcBef>
              <a:spcAft>
                <a:spcPts val="0"/>
              </a:spcAft>
              <a:buSzPts val="2900"/>
              <a:buNone/>
              <a:defRPr sz="2900"/>
            </a:lvl3pPr>
            <a:lvl4pPr lvl="3">
              <a:spcBef>
                <a:spcPts val="0"/>
              </a:spcBef>
              <a:spcAft>
                <a:spcPts val="0"/>
              </a:spcAft>
              <a:buSzPts val="2900"/>
              <a:buNone/>
              <a:defRPr sz="2900"/>
            </a:lvl4pPr>
            <a:lvl5pPr lvl="4">
              <a:spcBef>
                <a:spcPts val="0"/>
              </a:spcBef>
              <a:spcAft>
                <a:spcPts val="0"/>
              </a:spcAft>
              <a:buSzPts val="2900"/>
              <a:buNone/>
              <a:defRPr sz="2900"/>
            </a:lvl5pPr>
            <a:lvl6pPr lvl="5">
              <a:spcBef>
                <a:spcPts val="0"/>
              </a:spcBef>
              <a:spcAft>
                <a:spcPts val="0"/>
              </a:spcAft>
              <a:buSzPts val="2900"/>
              <a:buNone/>
              <a:defRPr sz="2900"/>
            </a:lvl6pPr>
            <a:lvl7pPr lvl="6">
              <a:spcBef>
                <a:spcPts val="0"/>
              </a:spcBef>
              <a:spcAft>
                <a:spcPts val="0"/>
              </a:spcAft>
              <a:buSzPts val="2900"/>
              <a:buNone/>
              <a:defRPr sz="2900"/>
            </a:lvl7pPr>
            <a:lvl8pPr lvl="7">
              <a:spcBef>
                <a:spcPts val="0"/>
              </a:spcBef>
              <a:spcAft>
                <a:spcPts val="0"/>
              </a:spcAft>
              <a:buSzPts val="2900"/>
              <a:buNone/>
              <a:defRPr sz="2900"/>
            </a:lvl8pPr>
            <a:lvl9pPr lvl="8">
              <a:spcBef>
                <a:spcPts val="0"/>
              </a:spcBef>
              <a:spcAft>
                <a:spcPts val="0"/>
              </a:spcAft>
              <a:buSzPts val="2900"/>
              <a:buNone/>
              <a:defRPr sz="2900"/>
            </a:lvl9pPr>
          </a:lstStyle>
          <a:p>
            <a:endParaRPr/>
          </a:p>
        </p:txBody>
      </p:sp>
      <p:sp>
        <p:nvSpPr>
          <p:cNvPr id="35" name="Google Shape;35;g912c5c041f_1_23"/>
          <p:cNvSpPr txBox="1">
            <a:spLocks noGrp="1"/>
          </p:cNvSpPr>
          <p:nvPr>
            <p:ph type="body" idx="1"/>
          </p:nvPr>
        </p:nvSpPr>
        <p:spPr>
          <a:xfrm>
            <a:off x="343628" y="2042369"/>
            <a:ext cx="3095700" cy="4672800"/>
          </a:xfrm>
          <a:prstGeom prst="rect">
            <a:avLst/>
          </a:prstGeom>
        </p:spPr>
        <p:txBody>
          <a:bodyPr spcFirstLastPara="1" wrap="square" lIns="111975" tIns="111975" rIns="111975" bIns="111975" anchor="t" anchorCtr="0">
            <a:noAutofit/>
          </a:bodyPr>
          <a:lstStyle>
            <a:lvl1pPr marL="457200" lvl="0" indent="-323850">
              <a:spcBef>
                <a:spcPts val="0"/>
              </a:spcBef>
              <a:spcAft>
                <a:spcPts val="0"/>
              </a:spcAft>
              <a:buSzPts val="1500"/>
              <a:buChar char="●"/>
              <a:defRPr sz="1500"/>
            </a:lvl1pPr>
            <a:lvl2pPr marL="914400" lvl="1" indent="-323850">
              <a:spcBef>
                <a:spcPts val="2000"/>
              </a:spcBef>
              <a:spcAft>
                <a:spcPts val="0"/>
              </a:spcAft>
              <a:buSzPts val="1500"/>
              <a:buChar char="○"/>
              <a:defRPr sz="1500"/>
            </a:lvl2pPr>
            <a:lvl3pPr marL="1371600" lvl="2" indent="-323850">
              <a:spcBef>
                <a:spcPts val="2000"/>
              </a:spcBef>
              <a:spcAft>
                <a:spcPts val="0"/>
              </a:spcAft>
              <a:buSzPts val="1500"/>
              <a:buChar char="■"/>
              <a:defRPr sz="1500"/>
            </a:lvl3pPr>
            <a:lvl4pPr marL="1828800" lvl="3" indent="-323850">
              <a:spcBef>
                <a:spcPts val="2000"/>
              </a:spcBef>
              <a:spcAft>
                <a:spcPts val="0"/>
              </a:spcAft>
              <a:buSzPts val="1500"/>
              <a:buChar char="●"/>
              <a:defRPr sz="1500"/>
            </a:lvl4pPr>
            <a:lvl5pPr marL="2286000" lvl="4" indent="-323850">
              <a:spcBef>
                <a:spcPts val="2000"/>
              </a:spcBef>
              <a:spcAft>
                <a:spcPts val="0"/>
              </a:spcAft>
              <a:buSzPts val="1500"/>
              <a:buChar char="○"/>
              <a:defRPr sz="1500"/>
            </a:lvl5pPr>
            <a:lvl6pPr marL="2743200" lvl="5" indent="-323850">
              <a:spcBef>
                <a:spcPts val="2000"/>
              </a:spcBef>
              <a:spcAft>
                <a:spcPts val="0"/>
              </a:spcAft>
              <a:buSzPts val="1500"/>
              <a:buChar char="■"/>
              <a:defRPr sz="1500"/>
            </a:lvl6pPr>
            <a:lvl7pPr marL="3200400" lvl="6" indent="-323850">
              <a:spcBef>
                <a:spcPts val="2000"/>
              </a:spcBef>
              <a:spcAft>
                <a:spcPts val="0"/>
              </a:spcAft>
              <a:buSzPts val="1500"/>
              <a:buChar char="●"/>
              <a:defRPr sz="1500"/>
            </a:lvl7pPr>
            <a:lvl8pPr marL="3657600" lvl="7" indent="-323850">
              <a:spcBef>
                <a:spcPts val="2000"/>
              </a:spcBef>
              <a:spcAft>
                <a:spcPts val="0"/>
              </a:spcAft>
              <a:buSzPts val="1500"/>
              <a:buChar char="○"/>
              <a:defRPr sz="1500"/>
            </a:lvl8pPr>
            <a:lvl9pPr marL="4114800" lvl="8" indent="-323850">
              <a:spcBef>
                <a:spcPts val="2000"/>
              </a:spcBef>
              <a:spcAft>
                <a:spcPts val="2000"/>
              </a:spcAft>
              <a:buSzPts val="1500"/>
              <a:buChar char="■"/>
              <a:defRPr sz="1500"/>
            </a:lvl9pPr>
          </a:lstStyle>
          <a:p>
            <a:endParaRPr/>
          </a:p>
        </p:txBody>
      </p:sp>
      <p:sp>
        <p:nvSpPr>
          <p:cNvPr id="36" name="Google Shape;36;g912c5c041f_1_23"/>
          <p:cNvSpPr txBox="1">
            <a:spLocks noGrp="1"/>
          </p:cNvSpPr>
          <p:nvPr>
            <p:ph type="sldNum" idx="12"/>
          </p:nvPr>
        </p:nvSpPr>
        <p:spPr>
          <a:xfrm>
            <a:off x="9340296" y="6853777"/>
            <a:ext cx="604800" cy="578400"/>
          </a:xfrm>
          <a:prstGeom prst="rect">
            <a:avLst/>
          </a:prstGeom>
        </p:spPr>
        <p:txBody>
          <a:bodyPr spcFirstLastPara="1" wrap="square" lIns="111975" tIns="111975" rIns="111975" bIns="1119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912c5c041f_1_27"/>
          <p:cNvSpPr txBox="1">
            <a:spLocks noGrp="1"/>
          </p:cNvSpPr>
          <p:nvPr>
            <p:ph type="title"/>
          </p:nvPr>
        </p:nvSpPr>
        <p:spPr>
          <a:xfrm>
            <a:off x="540467" y="661609"/>
            <a:ext cx="7020000" cy="6012600"/>
          </a:xfrm>
          <a:prstGeom prst="rect">
            <a:avLst/>
          </a:prstGeom>
        </p:spPr>
        <p:txBody>
          <a:bodyPr spcFirstLastPara="1" wrap="square" lIns="111975" tIns="111975" rIns="111975" bIns="111975" anchor="ctr" anchorCtr="0">
            <a:noAutofit/>
          </a:bodyPr>
          <a:lstStyle>
            <a:lvl1pPr lvl="0">
              <a:spcBef>
                <a:spcPts val="0"/>
              </a:spcBef>
              <a:spcAft>
                <a:spcPts val="0"/>
              </a:spcAft>
              <a:buSzPts val="5900"/>
              <a:buNone/>
              <a:defRPr sz="5900"/>
            </a:lvl1pPr>
            <a:lvl2pPr lvl="1">
              <a:spcBef>
                <a:spcPts val="0"/>
              </a:spcBef>
              <a:spcAft>
                <a:spcPts val="0"/>
              </a:spcAft>
              <a:buSzPts val="5900"/>
              <a:buNone/>
              <a:defRPr sz="5900"/>
            </a:lvl2pPr>
            <a:lvl3pPr lvl="2">
              <a:spcBef>
                <a:spcPts val="0"/>
              </a:spcBef>
              <a:spcAft>
                <a:spcPts val="0"/>
              </a:spcAft>
              <a:buSzPts val="5900"/>
              <a:buNone/>
              <a:defRPr sz="5900"/>
            </a:lvl3pPr>
            <a:lvl4pPr lvl="3">
              <a:spcBef>
                <a:spcPts val="0"/>
              </a:spcBef>
              <a:spcAft>
                <a:spcPts val="0"/>
              </a:spcAft>
              <a:buSzPts val="5900"/>
              <a:buNone/>
              <a:defRPr sz="5900"/>
            </a:lvl4pPr>
            <a:lvl5pPr lvl="4">
              <a:spcBef>
                <a:spcPts val="0"/>
              </a:spcBef>
              <a:spcAft>
                <a:spcPts val="0"/>
              </a:spcAft>
              <a:buSzPts val="5900"/>
              <a:buNone/>
              <a:defRPr sz="5900"/>
            </a:lvl5pPr>
            <a:lvl6pPr lvl="5">
              <a:spcBef>
                <a:spcPts val="0"/>
              </a:spcBef>
              <a:spcAft>
                <a:spcPts val="0"/>
              </a:spcAft>
              <a:buSzPts val="5900"/>
              <a:buNone/>
              <a:defRPr sz="5900"/>
            </a:lvl6pPr>
            <a:lvl7pPr lvl="6">
              <a:spcBef>
                <a:spcPts val="0"/>
              </a:spcBef>
              <a:spcAft>
                <a:spcPts val="0"/>
              </a:spcAft>
              <a:buSzPts val="5900"/>
              <a:buNone/>
              <a:defRPr sz="5900"/>
            </a:lvl7pPr>
            <a:lvl8pPr lvl="7">
              <a:spcBef>
                <a:spcPts val="0"/>
              </a:spcBef>
              <a:spcAft>
                <a:spcPts val="0"/>
              </a:spcAft>
              <a:buSzPts val="5900"/>
              <a:buNone/>
              <a:defRPr sz="5900"/>
            </a:lvl8pPr>
            <a:lvl9pPr lvl="8">
              <a:spcBef>
                <a:spcPts val="0"/>
              </a:spcBef>
              <a:spcAft>
                <a:spcPts val="0"/>
              </a:spcAft>
              <a:buSzPts val="5900"/>
              <a:buNone/>
              <a:defRPr sz="5900"/>
            </a:lvl9pPr>
          </a:lstStyle>
          <a:p>
            <a:endParaRPr/>
          </a:p>
        </p:txBody>
      </p:sp>
      <p:sp>
        <p:nvSpPr>
          <p:cNvPr id="39" name="Google Shape;39;g912c5c041f_1_27"/>
          <p:cNvSpPr txBox="1">
            <a:spLocks noGrp="1"/>
          </p:cNvSpPr>
          <p:nvPr>
            <p:ph type="sldNum" idx="12"/>
          </p:nvPr>
        </p:nvSpPr>
        <p:spPr>
          <a:xfrm>
            <a:off x="9340296" y="6853777"/>
            <a:ext cx="604800" cy="578400"/>
          </a:xfrm>
          <a:prstGeom prst="rect">
            <a:avLst/>
          </a:prstGeom>
        </p:spPr>
        <p:txBody>
          <a:bodyPr spcFirstLastPara="1" wrap="square" lIns="111975" tIns="111975" rIns="111975" bIns="1119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912c5c041f_1_30"/>
          <p:cNvSpPr/>
          <p:nvPr/>
        </p:nvSpPr>
        <p:spPr>
          <a:xfrm>
            <a:off x="5040313" y="-184"/>
            <a:ext cx="5040300" cy="7559700"/>
          </a:xfrm>
          <a:prstGeom prst="rect">
            <a:avLst/>
          </a:prstGeom>
          <a:solidFill>
            <a:schemeClr val="lt2"/>
          </a:solidFill>
          <a:ln>
            <a:noFill/>
          </a:ln>
        </p:spPr>
        <p:txBody>
          <a:bodyPr spcFirstLastPara="1" wrap="square" lIns="111975" tIns="111975" rIns="111975" bIns="111975" anchor="ctr" anchorCtr="0">
            <a:noAutofit/>
          </a:bodyPr>
          <a:lstStyle/>
          <a:p>
            <a:pPr marL="0" lvl="0" indent="0" algn="l" rtl="0">
              <a:spcBef>
                <a:spcPts val="0"/>
              </a:spcBef>
              <a:spcAft>
                <a:spcPts val="0"/>
              </a:spcAft>
              <a:buNone/>
            </a:pPr>
            <a:endParaRPr/>
          </a:p>
        </p:txBody>
      </p:sp>
      <p:sp>
        <p:nvSpPr>
          <p:cNvPr id="42" name="Google Shape;42;g912c5c041f_1_30"/>
          <p:cNvSpPr txBox="1">
            <a:spLocks noGrp="1"/>
          </p:cNvSpPr>
          <p:nvPr>
            <p:ph type="title"/>
          </p:nvPr>
        </p:nvSpPr>
        <p:spPr>
          <a:xfrm>
            <a:off x="292695" y="1812463"/>
            <a:ext cx="4459500" cy="2178600"/>
          </a:xfrm>
          <a:prstGeom prst="rect">
            <a:avLst/>
          </a:prstGeom>
        </p:spPr>
        <p:txBody>
          <a:bodyPr spcFirstLastPara="1" wrap="square" lIns="111975" tIns="111975" rIns="111975" bIns="111975" anchor="b" anchorCtr="0">
            <a:noAutofit/>
          </a:bodyPr>
          <a:lstStyle>
            <a:lvl1pPr lvl="0" algn="ctr">
              <a:spcBef>
                <a:spcPts val="0"/>
              </a:spcBef>
              <a:spcAft>
                <a:spcPts val="0"/>
              </a:spcAft>
              <a:buSzPts val="5100"/>
              <a:buNone/>
              <a:defRPr sz="5100"/>
            </a:lvl1pPr>
            <a:lvl2pPr lvl="1" algn="ctr">
              <a:spcBef>
                <a:spcPts val="0"/>
              </a:spcBef>
              <a:spcAft>
                <a:spcPts val="0"/>
              </a:spcAft>
              <a:buSzPts val="5100"/>
              <a:buNone/>
              <a:defRPr sz="5100"/>
            </a:lvl2pPr>
            <a:lvl3pPr lvl="2" algn="ctr">
              <a:spcBef>
                <a:spcPts val="0"/>
              </a:spcBef>
              <a:spcAft>
                <a:spcPts val="0"/>
              </a:spcAft>
              <a:buSzPts val="5100"/>
              <a:buNone/>
              <a:defRPr sz="5100"/>
            </a:lvl3pPr>
            <a:lvl4pPr lvl="3" algn="ctr">
              <a:spcBef>
                <a:spcPts val="0"/>
              </a:spcBef>
              <a:spcAft>
                <a:spcPts val="0"/>
              </a:spcAft>
              <a:buSzPts val="5100"/>
              <a:buNone/>
              <a:defRPr sz="5100"/>
            </a:lvl4pPr>
            <a:lvl5pPr lvl="4" algn="ctr">
              <a:spcBef>
                <a:spcPts val="0"/>
              </a:spcBef>
              <a:spcAft>
                <a:spcPts val="0"/>
              </a:spcAft>
              <a:buSzPts val="5100"/>
              <a:buNone/>
              <a:defRPr sz="5100"/>
            </a:lvl5pPr>
            <a:lvl6pPr lvl="5" algn="ctr">
              <a:spcBef>
                <a:spcPts val="0"/>
              </a:spcBef>
              <a:spcAft>
                <a:spcPts val="0"/>
              </a:spcAft>
              <a:buSzPts val="5100"/>
              <a:buNone/>
              <a:defRPr sz="5100"/>
            </a:lvl6pPr>
            <a:lvl7pPr lvl="6" algn="ctr">
              <a:spcBef>
                <a:spcPts val="0"/>
              </a:spcBef>
              <a:spcAft>
                <a:spcPts val="0"/>
              </a:spcAft>
              <a:buSzPts val="5100"/>
              <a:buNone/>
              <a:defRPr sz="5100"/>
            </a:lvl7pPr>
            <a:lvl8pPr lvl="7" algn="ctr">
              <a:spcBef>
                <a:spcPts val="0"/>
              </a:spcBef>
              <a:spcAft>
                <a:spcPts val="0"/>
              </a:spcAft>
              <a:buSzPts val="5100"/>
              <a:buNone/>
              <a:defRPr sz="5100"/>
            </a:lvl8pPr>
            <a:lvl9pPr lvl="8" algn="ctr">
              <a:spcBef>
                <a:spcPts val="0"/>
              </a:spcBef>
              <a:spcAft>
                <a:spcPts val="0"/>
              </a:spcAft>
              <a:buSzPts val="5100"/>
              <a:buNone/>
              <a:defRPr sz="5100"/>
            </a:lvl9pPr>
          </a:lstStyle>
          <a:p>
            <a:endParaRPr/>
          </a:p>
        </p:txBody>
      </p:sp>
      <p:sp>
        <p:nvSpPr>
          <p:cNvPr id="43" name="Google Shape;43;g912c5c041f_1_30"/>
          <p:cNvSpPr txBox="1">
            <a:spLocks noGrp="1"/>
          </p:cNvSpPr>
          <p:nvPr>
            <p:ph type="subTitle" idx="1"/>
          </p:nvPr>
        </p:nvSpPr>
        <p:spPr>
          <a:xfrm>
            <a:off x="292695" y="4119828"/>
            <a:ext cx="4459500" cy="1815300"/>
          </a:xfrm>
          <a:prstGeom prst="rect">
            <a:avLst/>
          </a:prstGeom>
        </p:spPr>
        <p:txBody>
          <a:bodyPr spcFirstLastPara="1" wrap="square" lIns="111975" tIns="111975" rIns="111975" bIns="111975" anchor="t" anchorCtr="0">
            <a:noAutofit/>
          </a:bodyPr>
          <a:lstStyle>
            <a:lvl1pPr lvl="0" algn="ctr">
              <a:lnSpc>
                <a:spcPct val="100000"/>
              </a:lnSpc>
              <a:spcBef>
                <a:spcPts val="0"/>
              </a:spcBef>
              <a:spcAft>
                <a:spcPts val="0"/>
              </a:spcAft>
              <a:buSzPts val="2600"/>
              <a:buNone/>
              <a:defRPr sz="26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44" name="Google Shape;44;g912c5c041f_1_30"/>
          <p:cNvSpPr txBox="1">
            <a:spLocks noGrp="1"/>
          </p:cNvSpPr>
          <p:nvPr>
            <p:ph type="body" idx="2"/>
          </p:nvPr>
        </p:nvSpPr>
        <p:spPr>
          <a:xfrm>
            <a:off x="5445456" y="1064211"/>
            <a:ext cx="4230000" cy="5430900"/>
          </a:xfrm>
          <a:prstGeom prst="rect">
            <a:avLst/>
          </a:prstGeom>
        </p:spPr>
        <p:txBody>
          <a:bodyPr spcFirstLastPara="1" wrap="square" lIns="111975" tIns="111975" rIns="111975" bIns="111975" anchor="ctr" anchorCtr="0">
            <a:noAutofit/>
          </a:bodyPr>
          <a:lstStyle>
            <a:lvl1pPr marL="457200" lvl="0" indent="-368300">
              <a:spcBef>
                <a:spcPts val="0"/>
              </a:spcBef>
              <a:spcAft>
                <a:spcPts val="0"/>
              </a:spcAft>
              <a:buSzPts val="2200"/>
              <a:buChar char="●"/>
              <a:defRPr/>
            </a:lvl1pPr>
            <a:lvl2pPr marL="914400" lvl="1" indent="-336550">
              <a:spcBef>
                <a:spcPts val="2000"/>
              </a:spcBef>
              <a:spcAft>
                <a:spcPts val="0"/>
              </a:spcAft>
              <a:buSzPts val="1700"/>
              <a:buChar char="○"/>
              <a:defRPr/>
            </a:lvl2pPr>
            <a:lvl3pPr marL="1371600" lvl="2" indent="-336550">
              <a:spcBef>
                <a:spcPts val="2000"/>
              </a:spcBef>
              <a:spcAft>
                <a:spcPts val="0"/>
              </a:spcAft>
              <a:buSzPts val="1700"/>
              <a:buChar char="■"/>
              <a:defRPr/>
            </a:lvl3pPr>
            <a:lvl4pPr marL="1828800" lvl="3" indent="-336550">
              <a:spcBef>
                <a:spcPts val="2000"/>
              </a:spcBef>
              <a:spcAft>
                <a:spcPts val="0"/>
              </a:spcAft>
              <a:buSzPts val="1700"/>
              <a:buChar char="●"/>
              <a:defRPr/>
            </a:lvl4pPr>
            <a:lvl5pPr marL="2286000" lvl="4" indent="-336550">
              <a:spcBef>
                <a:spcPts val="2000"/>
              </a:spcBef>
              <a:spcAft>
                <a:spcPts val="0"/>
              </a:spcAft>
              <a:buSzPts val="1700"/>
              <a:buChar char="○"/>
              <a:defRPr/>
            </a:lvl5pPr>
            <a:lvl6pPr marL="2743200" lvl="5" indent="-336550">
              <a:spcBef>
                <a:spcPts val="2000"/>
              </a:spcBef>
              <a:spcAft>
                <a:spcPts val="0"/>
              </a:spcAft>
              <a:buSzPts val="1700"/>
              <a:buChar char="■"/>
              <a:defRPr/>
            </a:lvl6pPr>
            <a:lvl7pPr marL="3200400" lvl="6" indent="-336550">
              <a:spcBef>
                <a:spcPts val="2000"/>
              </a:spcBef>
              <a:spcAft>
                <a:spcPts val="0"/>
              </a:spcAft>
              <a:buSzPts val="1700"/>
              <a:buChar char="●"/>
              <a:defRPr/>
            </a:lvl7pPr>
            <a:lvl8pPr marL="3657600" lvl="7" indent="-336550">
              <a:spcBef>
                <a:spcPts val="2000"/>
              </a:spcBef>
              <a:spcAft>
                <a:spcPts val="0"/>
              </a:spcAft>
              <a:buSzPts val="1700"/>
              <a:buChar char="○"/>
              <a:defRPr/>
            </a:lvl8pPr>
            <a:lvl9pPr marL="4114800" lvl="8" indent="-336550">
              <a:spcBef>
                <a:spcPts val="2000"/>
              </a:spcBef>
              <a:spcAft>
                <a:spcPts val="2000"/>
              </a:spcAft>
              <a:buSzPts val="1700"/>
              <a:buChar char="■"/>
              <a:defRPr/>
            </a:lvl9pPr>
          </a:lstStyle>
          <a:p>
            <a:endParaRPr/>
          </a:p>
        </p:txBody>
      </p:sp>
      <p:sp>
        <p:nvSpPr>
          <p:cNvPr id="45" name="Google Shape;45;g912c5c041f_1_30"/>
          <p:cNvSpPr txBox="1">
            <a:spLocks noGrp="1"/>
          </p:cNvSpPr>
          <p:nvPr>
            <p:ph type="sldNum" idx="12"/>
          </p:nvPr>
        </p:nvSpPr>
        <p:spPr>
          <a:xfrm>
            <a:off x="9340296" y="6853777"/>
            <a:ext cx="604800" cy="578400"/>
          </a:xfrm>
          <a:prstGeom prst="rect">
            <a:avLst/>
          </a:prstGeom>
        </p:spPr>
        <p:txBody>
          <a:bodyPr spcFirstLastPara="1" wrap="square" lIns="111975" tIns="111975" rIns="111975" bIns="1119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912c5c041f_1_36"/>
          <p:cNvSpPr txBox="1">
            <a:spLocks noGrp="1"/>
          </p:cNvSpPr>
          <p:nvPr>
            <p:ph type="body" idx="1"/>
          </p:nvPr>
        </p:nvSpPr>
        <p:spPr>
          <a:xfrm>
            <a:off x="343628" y="6217901"/>
            <a:ext cx="6613200" cy="889200"/>
          </a:xfrm>
          <a:prstGeom prst="rect">
            <a:avLst/>
          </a:prstGeom>
        </p:spPr>
        <p:txBody>
          <a:bodyPr spcFirstLastPara="1" wrap="square" lIns="111975" tIns="111975" rIns="111975" bIns="111975" anchor="ctr" anchorCtr="0">
            <a:noAutofit/>
          </a:bodyPr>
          <a:lstStyle>
            <a:lvl1pPr marL="457200" lvl="0" indent="-228600">
              <a:lnSpc>
                <a:spcPct val="100000"/>
              </a:lnSpc>
              <a:spcBef>
                <a:spcPts val="0"/>
              </a:spcBef>
              <a:spcAft>
                <a:spcPts val="0"/>
              </a:spcAft>
              <a:buSzPts val="2200"/>
              <a:buNone/>
              <a:defRPr/>
            </a:lvl1pPr>
          </a:lstStyle>
          <a:p>
            <a:endParaRPr/>
          </a:p>
        </p:txBody>
      </p:sp>
      <p:sp>
        <p:nvSpPr>
          <p:cNvPr id="48" name="Google Shape;48;g912c5c041f_1_36"/>
          <p:cNvSpPr txBox="1">
            <a:spLocks noGrp="1"/>
          </p:cNvSpPr>
          <p:nvPr>
            <p:ph type="sldNum" idx="12"/>
          </p:nvPr>
        </p:nvSpPr>
        <p:spPr>
          <a:xfrm>
            <a:off x="9340296" y="6853777"/>
            <a:ext cx="604800" cy="578400"/>
          </a:xfrm>
          <a:prstGeom prst="rect">
            <a:avLst/>
          </a:prstGeom>
        </p:spPr>
        <p:txBody>
          <a:bodyPr spcFirstLastPara="1" wrap="square" lIns="111975" tIns="111975" rIns="111975" bIns="1119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
        <p:cNvGrpSpPr/>
        <p:nvPr/>
      </p:nvGrpSpPr>
      <p:grpSpPr>
        <a:xfrm>
          <a:off x="0" y="0"/>
          <a:ext cx="0" cy="0"/>
          <a:chOff x="0" y="0"/>
          <a:chExt cx="0" cy="0"/>
        </a:xfrm>
      </p:grpSpPr>
      <p:sp>
        <p:nvSpPr>
          <p:cNvPr id="11" name="Google Shape;11;g912c5c041f_1_0"/>
          <p:cNvSpPr txBox="1">
            <a:spLocks noGrp="1"/>
          </p:cNvSpPr>
          <p:nvPr>
            <p:ph type="title"/>
          </p:nvPr>
        </p:nvSpPr>
        <p:spPr>
          <a:xfrm>
            <a:off x="343628" y="654077"/>
            <a:ext cx="9393300" cy="841800"/>
          </a:xfrm>
          <a:prstGeom prst="rect">
            <a:avLst/>
          </a:prstGeom>
          <a:noFill/>
          <a:ln>
            <a:noFill/>
          </a:ln>
        </p:spPr>
        <p:txBody>
          <a:bodyPr spcFirstLastPara="1" wrap="square" lIns="111975" tIns="111975" rIns="111975" bIns="111975" anchor="t" anchorCtr="0">
            <a:noAutofit/>
          </a:bodyPr>
          <a:lstStyle>
            <a:lvl1pPr lvl="0">
              <a:spcBef>
                <a:spcPts val="0"/>
              </a:spcBef>
              <a:spcAft>
                <a:spcPts val="0"/>
              </a:spcAft>
              <a:buClr>
                <a:schemeClr val="dk1"/>
              </a:buClr>
              <a:buSzPts val="3400"/>
              <a:buNone/>
              <a:defRPr sz="3400">
                <a:solidFill>
                  <a:schemeClr val="dk1"/>
                </a:solidFill>
              </a:defRPr>
            </a:lvl1pPr>
            <a:lvl2pPr lvl="1">
              <a:spcBef>
                <a:spcPts val="0"/>
              </a:spcBef>
              <a:spcAft>
                <a:spcPts val="0"/>
              </a:spcAft>
              <a:buClr>
                <a:schemeClr val="dk1"/>
              </a:buClr>
              <a:buSzPts val="3400"/>
              <a:buNone/>
              <a:defRPr sz="3400">
                <a:solidFill>
                  <a:schemeClr val="dk1"/>
                </a:solidFill>
              </a:defRPr>
            </a:lvl2pPr>
            <a:lvl3pPr lvl="2">
              <a:spcBef>
                <a:spcPts val="0"/>
              </a:spcBef>
              <a:spcAft>
                <a:spcPts val="0"/>
              </a:spcAft>
              <a:buClr>
                <a:schemeClr val="dk1"/>
              </a:buClr>
              <a:buSzPts val="3400"/>
              <a:buNone/>
              <a:defRPr sz="3400">
                <a:solidFill>
                  <a:schemeClr val="dk1"/>
                </a:solidFill>
              </a:defRPr>
            </a:lvl3pPr>
            <a:lvl4pPr lvl="3">
              <a:spcBef>
                <a:spcPts val="0"/>
              </a:spcBef>
              <a:spcAft>
                <a:spcPts val="0"/>
              </a:spcAft>
              <a:buClr>
                <a:schemeClr val="dk1"/>
              </a:buClr>
              <a:buSzPts val="3400"/>
              <a:buNone/>
              <a:defRPr sz="3400">
                <a:solidFill>
                  <a:schemeClr val="dk1"/>
                </a:solidFill>
              </a:defRPr>
            </a:lvl4pPr>
            <a:lvl5pPr lvl="4">
              <a:spcBef>
                <a:spcPts val="0"/>
              </a:spcBef>
              <a:spcAft>
                <a:spcPts val="0"/>
              </a:spcAft>
              <a:buClr>
                <a:schemeClr val="dk1"/>
              </a:buClr>
              <a:buSzPts val="3400"/>
              <a:buNone/>
              <a:defRPr sz="3400">
                <a:solidFill>
                  <a:schemeClr val="dk1"/>
                </a:solidFill>
              </a:defRPr>
            </a:lvl5pPr>
            <a:lvl6pPr lvl="5">
              <a:spcBef>
                <a:spcPts val="0"/>
              </a:spcBef>
              <a:spcAft>
                <a:spcPts val="0"/>
              </a:spcAft>
              <a:buClr>
                <a:schemeClr val="dk1"/>
              </a:buClr>
              <a:buSzPts val="3400"/>
              <a:buNone/>
              <a:defRPr sz="3400">
                <a:solidFill>
                  <a:schemeClr val="dk1"/>
                </a:solidFill>
              </a:defRPr>
            </a:lvl6pPr>
            <a:lvl7pPr lvl="6">
              <a:spcBef>
                <a:spcPts val="0"/>
              </a:spcBef>
              <a:spcAft>
                <a:spcPts val="0"/>
              </a:spcAft>
              <a:buClr>
                <a:schemeClr val="dk1"/>
              </a:buClr>
              <a:buSzPts val="3400"/>
              <a:buNone/>
              <a:defRPr sz="3400">
                <a:solidFill>
                  <a:schemeClr val="dk1"/>
                </a:solidFill>
              </a:defRPr>
            </a:lvl7pPr>
            <a:lvl8pPr lvl="7">
              <a:spcBef>
                <a:spcPts val="0"/>
              </a:spcBef>
              <a:spcAft>
                <a:spcPts val="0"/>
              </a:spcAft>
              <a:buClr>
                <a:schemeClr val="dk1"/>
              </a:buClr>
              <a:buSzPts val="3400"/>
              <a:buNone/>
              <a:defRPr sz="3400">
                <a:solidFill>
                  <a:schemeClr val="dk1"/>
                </a:solidFill>
              </a:defRPr>
            </a:lvl8pPr>
            <a:lvl9pPr lvl="8">
              <a:spcBef>
                <a:spcPts val="0"/>
              </a:spcBef>
              <a:spcAft>
                <a:spcPts val="0"/>
              </a:spcAft>
              <a:buClr>
                <a:schemeClr val="dk1"/>
              </a:buClr>
              <a:buSzPts val="3400"/>
              <a:buNone/>
              <a:defRPr sz="3400">
                <a:solidFill>
                  <a:schemeClr val="dk1"/>
                </a:solidFill>
              </a:defRPr>
            </a:lvl9pPr>
          </a:lstStyle>
          <a:p>
            <a:endParaRPr/>
          </a:p>
        </p:txBody>
      </p:sp>
      <p:sp>
        <p:nvSpPr>
          <p:cNvPr id="12" name="Google Shape;12;g912c5c041f_1_0"/>
          <p:cNvSpPr txBox="1">
            <a:spLocks noGrp="1"/>
          </p:cNvSpPr>
          <p:nvPr>
            <p:ph type="body" idx="1"/>
          </p:nvPr>
        </p:nvSpPr>
        <p:spPr>
          <a:xfrm>
            <a:off x="343628" y="1693854"/>
            <a:ext cx="9393300" cy="5021400"/>
          </a:xfrm>
          <a:prstGeom prst="rect">
            <a:avLst/>
          </a:prstGeom>
          <a:noFill/>
          <a:ln>
            <a:noFill/>
          </a:ln>
        </p:spPr>
        <p:txBody>
          <a:bodyPr spcFirstLastPara="1" wrap="square" lIns="111975" tIns="111975" rIns="111975" bIns="111975" anchor="t" anchorCtr="0">
            <a:noAutofit/>
          </a:bodyPr>
          <a:lstStyle>
            <a:lvl1pPr marL="457200" lvl="0" indent="-368300">
              <a:lnSpc>
                <a:spcPct val="115000"/>
              </a:lnSpc>
              <a:spcBef>
                <a:spcPts val="0"/>
              </a:spcBef>
              <a:spcAft>
                <a:spcPts val="0"/>
              </a:spcAft>
              <a:buClr>
                <a:schemeClr val="dk2"/>
              </a:buClr>
              <a:buSzPts val="2200"/>
              <a:buChar char="●"/>
              <a:defRPr sz="2200">
                <a:solidFill>
                  <a:schemeClr val="dk2"/>
                </a:solidFill>
              </a:defRPr>
            </a:lvl1pPr>
            <a:lvl2pPr marL="914400" lvl="1" indent="-336550">
              <a:lnSpc>
                <a:spcPct val="115000"/>
              </a:lnSpc>
              <a:spcBef>
                <a:spcPts val="2000"/>
              </a:spcBef>
              <a:spcAft>
                <a:spcPts val="0"/>
              </a:spcAft>
              <a:buClr>
                <a:schemeClr val="dk2"/>
              </a:buClr>
              <a:buSzPts val="1700"/>
              <a:buChar char="○"/>
              <a:defRPr sz="1700">
                <a:solidFill>
                  <a:schemeClr val="dk2"/>
                </a:solidFill>
              </a:defRPr>
            </a:lvl2pPr>
            <a:lvl3pPr marL="1371600" lvl="2" indent="-336550">
              <a:lnSpc>
                <a:spcPct val="115000"/>
              </a:lnSpc>
              <a:spcBef>
                <a:spcPts val="2000"/>
              </a:spcBef>
              <a:spcAft>
                <a:spcPts val="0"/>
              </a:spcAft>
              <a:buClr>
                <a:schemeClr val="dk2"/>
              </a:buClr>
              <a:buSzPts val="1700"/>
              <a:buChar char="■"/>
              <a:defRPr sz="1700">
                <a:solidFill>
                  <a:schemeClr val="dk2"/>
                </a:solidFill>
              </a:defRPr>
            </a:lvl3pPr>
            <a:lvl4pPr marL="1828800" lvl="3" indent="-336550">
              <a:lnSpc>
                <a:spcPct val="115000"/>
              </a:lnSpc>
              <a:spcBef>
                <a:spcPts val="2000"/>
              </a:spcBef>
              <a:spcAft>
                <a:spcPts val="0"/>
              </a:spcAft>
              <a:buClr>
                <a:schemeClr val="dk2"/>
              </a:buClr>
              <a:buSzPts val="1700"/>
              <a:buChar char="●"/>
              <a:defRPr sz="1700">
                <a:solidFill>
                  <a:schemeClr val="dk2"/>
                </a:solidFill>
              </a:defRPr>
            </a:lvl4pPr>
            <a:lvl5pPr marL="2286000" lvl="4" indent="-336550">
              <a:lnSpc>
                <a:spcPct val="115000"/>
              </a:lnSpc>
              <a:spcBef>
                <a:spcPts val="2000"/>
              </a:spcBef>
              <a:spcAft>
                <a:spcPts val="0"/>
              </a:spcAft>
              <a:buClr>
                <a:schemeClr val="dk2"/>
              </a:buClr>
              <a:buSzPts val="1700"/>
              <a:buChar char="○"/>
              <a:defRPr sz="1700">
                <a:solidFill>
                  <a:schemeClr val="dk2"/>
                </a:solidFill>
              </a:defRPr>
            </a:lvl5pPr>
            <a:lvl6pPr marL="2743200" lvl="5" indent="-336550">
              <a:lnSpc>
                <a:spcPct val="115000"/>
              </a:lnSpc>
              <a:spcBef>
                <a:spcPts val="2000"/>
              </a:spcBef>
              <a:spcAft>
                <a:spcPts val="0"/>
              </a:spcAft>
              <a:buClr>
                <a:schemeClr val="dk2"/>
              </a:buClr>
              <a:buSzPts val="1700"/>
              <a:buChar char="■"/>
              <a:defRPr sz="1700">
                <a:solidFill>
                  <a:schemeClr val="dk2"/>
                </a:solidFill>
              </a:defRPr>
            </a:lvl6pPr>
            <a:lvl7pPr marL="3200400" lvl="6" indent="-336550">
              <a:lnSpc>
                <a:spcPct val="115000"/>
              </a:lnSpc>
              <a:spcBef>
                <a:spcPts val="2000"/>
              </a:spcBef>
              <a:spcAft>
                <a:spcPts val="0"/>
              </a:spcAft>
              <a:buClr>
                <a:schemeClr val="dk2"/>
              </a:buClr>
              <a:buSzPts val="1700"/>
              <a:buChar char="●"/>
              <a:defRPr sz="1700">
                <a:solidFill>
                  <a:schemeClr val="dk2"/>
                </a:solidFill>
              </a:defRPr>
            </a:lvl7pPr>
            <a:lvl8pPr marL="3657600" lvl="7" indent="-336550">
              <a:lnSpc>
                <a:spcPct val="115000"/>
              </a:lnSpc>
              <a:spcBef>
                <a:spcPts val="2000"/>
              </a:spcBef>
              <a:spcAft>
                <a:spcPts val="0"/>
              </a:spcAft>
              <a:buClr>
                <a:schemeClr val="dk2"/>
              </a:buClr>
              <a:buSzPts val="1700"/>
              <a:buChar char="○"/>
              <a:defRPr sz="1700">
                <a:solidFill>
                  <a:schemeClr val="dk2"/>
                </a:solidFill>
              </a:defRPr>
            </a:lvl8pPr>
            <a:lvl9pPr marL="4114800" lvl="8" indent="-336550">
              <a:lnSpc>
                <a:spcPct val="115000"/>
              </a:lnSpc>
              <a:spcBef>
                <a:spcPts val="2000"/>
              </a:spcBef>
              <a:spcAft>
                <a:spcPts val="2000"/>
              </a:spcAft>
              <a:buClr>
                <a:schemeClr val="dk2"/>
              </a:buClr>
              <a:buSzPts val="1700"/>
              <a:buChar char="■"/>
              <a:defRPr sz="1700">
                <a:solidFill>
                  <a:schemeClr val="dk2"/>
                </a:solidFill>
              </a:defRPr>
            </a:lvl9pPr>
          </a:lstStyle>
          <a:p>
            <a:endParaRPr/>
          </a:p>
        </p:txBody>
      </p:sp>
      <p:sp>
        <p:nvSpPr>
          <p:cNvPr id="13" name="Google Shape;13;g912c5c041f_1_0"/>
          <p:cNvSpPr txBox="1">
            <a:spLocks noGrp="1"/>
          </p:cNvSpPr>
          <p:nvPr>
            <p:ph type="sldNum" idx="12"/>
          </p:nvPr>
        </p:nvSpPr>
        <p:spPr>
          <a:xfrm>
            <a:off x="9340296" y="6853777"/>
            <a:ext cx="604800" cy="578400"/>
          </a:xfrm>
          <a:prstGeom prst="rect">
            <a:avLst/>
          </a:prstGeom>
          <a:noFill/>
          <a:ln>
            <a:noFill/>
          </a:ln>
        </p:spPr>
        <p:txBody>
          <a:bodyPr spcFirstLastPara="1" wrap="square" lIns="111975" tIns="111975" rIns="111975" bIns="111975" anchor="ctr" anchorCtr="0">
            <a:noAutofit/>
          </a:bodyPr>
          <a:lstStyle>
            <a:lvl1pPr lvl="0" algn="r">
              <a:buNone/>
              <a:defRPr sz="1200">
                <a:solidFill>
                  <a:schemeClr val="dk2"/>
                </a:solidFill>
              </a:defRPr>
            </a:lvl1pPr>
            <a:lvl2pPr lvl="1" algn="r">
              <a:buNone/>
              <a:defRPr sz="1200">
                <a:solidFill>
                  <a:schemeClr val="dk2"/>
                </a:solidFill>
              </a:defRPr>
            </a:lvl2pPr>
            <a:lvl3pPr lvl="2" algn="r">
              <a:buNone/>
              <a:defRPr sz="1200">
                <a:solidFill>
                  <a:schemeClr val="dk2"/>
                </a:solidFill>
              </a:defRPr>
            </a:lvl3pPr>
            <a:lvl4pPr lvl="3" algn="r">
              <a:buNone/>
              <a:defRPr sz="1200">
                <a:solidFill>
                  <a:schemeClr val="dk2"/>
                </a:solidFill>
              </a:defRPr>
            </a:lvl4pPr>
            <a:lvl5pPr lvl="4" algn="r">
              <a:buNone/>
              <a:defRPr sz="1200">
                <a:solidFill>
                  <a:schemeClr val="dk2"/>
                </a:solidFill>
              </a:defRPr>
            </a:lvl5pPr>
            <a:lvl6pPr lvl="5" algn="r">
              <a:buNone/>
              <a:defRPr sz="1200">
                <a:solidFill>
                  <a:schemeClr val="dk2"/>
                </a:solidFill>
              </a:defRPr>
            </a:lvl6pPr>
            <a:lvl7pPr lvl="6" algn="r">
              <a:buNone/>
              <a:defRPr sz="1200">
                <a:solidFill>
                  <a:schemeClr val="dk2"/>
                </a:solidFill>
              </a:defRPr>
            </a:lvl7pPr>
            <a:lvl8pPr lvl="7" algn="r">
              <a:buNone/>
              <a:defRPr sz="1200">
                <a:solidFill>
                  <a:schemeClr val="dk2"/>
                </a:solidFill>
              </a:defRPr>
            </a:lvl8pPr>
            <a:lvl9pPr lvl="8" algn="r">
              <a:buNone/>
              <a:defRPr sz="12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5"/>
        <p:cNvGrpSpPr/>
        <p:nvPr/>
      </p:nvGrpSpPr>
      <p:grpSpPr>
        <a:xfrm>
          <a:off x="0" y="0"/>
          <a:ext cx="0" cy="0"/>
          <a:chOff x="0" y="0"/>
          <a:chExt cx="0" cy="0"/>
        </a:xfrm>
      </p:grpSpPr>
      <p:sp>
        <p:nvSpPr>
          <p:cNvPr id="66" name="Google Shape;66;p1"/>
          <p:cNvSpPr txBox="1">
            <a:spLocks noGrp="1"/>
          </p:cNvSpPr>
          <p:nvPr>
            <p:ph type="title"/>
          </p:nvPr>
        </p:nvSpPr>
        <p:spPr>
          <a:xfrm>
            <a:off x="720725" y="2916237"/>
            <a:ext cx="8459787" cy="1023937"/>
          </a:xfrm>
          <a:prstGeom prst="rect">
            <a:avLst/>
          </a:prstGeom>
          <a:noFill/>
          <a:ln>
            <a:noFill/>
          </a:ln>
        </p:spPr>
        <p:txBody>
          <a:bodyPr spcFirstLastPara="1" wrap="square" lIns="0" tIns="47500" rIns="0" bIns="0" anchor="ctr" anchorCtr="0">
            <a:noAutofit/>
          </a:bodyPr>
          <a:lstStyle/>
          <a:p>
            <a:pPr marL="0" lvl="0" indent="0" algn="ctr" rtl="0">
              <a:lnSpc>
                <a:spcPct val="93000"/>
              </a:lnSpc>
              <a:spcBef>
                <a:spcPts val="0"/>
              </a:spcBef>
              <a:spcAft>
                <a:spcPts val="0"/>
              </a:spcAft>
              <a:buSzPts val="5400"/>
              <a:buNone/>
            </a:pPr>
            <a:r>
              <a:rPr lang="en-US" sz="5400" b="1" i="0" u="none">
                <a:solidFill>
                  <a:srgbClr val="000000"/>
                </a:solidFill>
                <a:latin typeface="Arial"/>
                <a:ea typeface="Arial"/>
                <a:cs typeface="Arial"/>
                <a:sym typeface="Arial"/>
              </a:rPr>
              <a:t> Packages</a:t>
            </a:r>
            <a:endParaRPr/>
          </a:p>
        </p:txBody>
      </p:sp>
      <p:pic>
        <p:nvPicPr>
          <p:cNvPr id="67" name="Google Shape;67;p1" descr="Related image"/>
          <p:cNvPicPr preferRelativeResize="0"/>
          <p:nvPr/>
        </p:nvPicPr>
        <p:blipFill rotWithShape="1">
          <a:blip r:embed="rId3">
            <a:alphaModFix/>
          </a:blip>
          <a:srcRect l="3789" t="21969" r="3780" b="23459"/>
          <a:stretch/>
        </p:blipFill>
        <p:spPr>
          <a:xfrm>
            <a:off x="3584176" y="865874"/>
            <a:ext cx="2872700" cy="1465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36"/>
        <p:cNvGrpSpPr/>
        <p:nvPr/>
      </p:nvGrpSpPr>
      <p:grpSpPr>
        <a:xfrm>
          <a:off x="0" y="0"/>
          <a:ext cx="0" cy="0"/>
          <a:chOff x="0" y="0"/>
          <a:chExt cx="0" cy="0"/>
        </a:xfrm>
      </p:grpSpPr>
      <p:sp>
        <p:nvSpPr>
          <p:cNvPr id="137" name="Google Shape;137;p10"/>
          <p:cNvSpPr txBox="1">
            <a:spLocks noGrp="1"/>
          </p:cNvSpPr>
          <p:nvPr>
            <p:ph type="title"/>
          </p:nvPr>
        </p:nvSpPr>
        <p:spPr>
          <a:xfrm>
            <a:off x="720725" y="684212"/>
            <a:ext cx="8459787" cy="1023937"/>
          </a:xfrm>
          <a:prstGeom prst="rect">
            <a:avLst/>
          </a:prstGeom>
          <a:noFill/>
          <a:ln>
            <a:noFill/>
          </a:ln>
        </p:spPr>
        <p:txBody>
          <a:bodyPr spcFirstLastPara="1" wrap="square" lIns="0" tIns="24825" rIns="0" bIns="0" anchor="ctr" anchorCtr="0">
            <a:noAutofit/>
          </a:bodyPr>
          <a:lstStyle/>
          <a:p>
            <a:pPr marL="0" lvl="0" indent="0" algn="ctr" rtl="0">
              <a:lnSpc>
                <a:spcPct val="93000"/>
              </a:lnSpc>
              <a:spcBef>
                <a:spcPts val="0"/>
              </a:spcBef>
              <a:spcAft>
                <a:spcPts val="0"/>
              </a:spcAft>
              <a:buSzPts val="2800"/>
              <a:buNone/>
            </a:pPr>
            <a:r>
              <a:rPr lang="en-US" sz="2800" b="1" i="0" u="none">
                <a:solidFill>
                  <a:srgbClr val="000000"/>
                </a:solidFill>
                <a:latin typeface="Arial"/>
                <a:ea typeface="Arial"/>
                <a:cs typeface="Arial"/>
                <a:sym typeface="Arial"/>
              </a:rPr>
              <a:t>Packages &amp; Access Control (Contd.)</a:t>
            </a:r>
            <a:endParaRPr/>
          </a:p>
        </p:txBody>
      </p:sp>
      <p:pic>
        <p:nvPicPr>
          <p:cNvPr id="138" name="Google Shape;138;p10"/>
          <p:cNvPicPr preferRelativeResize="0"/>
          <p:nvPr/>
        </p:nvPicPr>
        <p:blipFill rotWithShape="1">
          <a:blip r:embed="rId3">
            <a:alphaModFix/>
          </a:blip>
          <a:srcRect l="23377" t="21711" r="14472" b="31422"/>
          <a:stretch/>
        </p:blipFill>
        <p:spPr>
          <a:xfrm>
            <a:off x="1008062" y="1546225"/>
            <a:ext cx="7848600" cy="4789487"/>
          </a:xfrm>
          <a:prstGeom prst="rect">
            <a:avLst/>
          </a:prstGeom>
          <a:noFill/>
          <a:ln>
            <a:noFill/>
          </a:ln>
        </p:spPr>
      </p:pic>
      <p:pic>
        <p:nvPicPr>
          <p:cNvPr id="139" name="Google Shape;139;p10" descr="Related image"/>
          <p:cNvPicPr preferRelativeResize="0"/>
          <p:nvPr/>
        </p:nvPicPr>
        <p:blipFill rotWithShape="1">
          <a:blip r:embed="rId4">
            <a:alphaModFix/>
          </a:blip>
          <a:srcRect l="3789" t="21969" r="3780" b="23459"/>
          <a:stretch/>
        </p:blipFill>
        <p:spPr>
          <a:xfrm>
            <a:off x="214282" y="214290"/>
            <a:ext cx="1622550" cy="82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4"/>
        <p:cNvGrpSpPr/>
        <p:nvPr/>
      </p:nvGrpSpPr>
      <p:grpSpPr>
        <a:xfrm>
          <a:off x="0" y="0"/>
          <a:ext cx="0" cy="0"/>
          <a:chOff x="0" y="0"/>
          <a:chExt cx="0" cy="0"/>
        </a:xfrm>
      </p:grpSpPr>
      <p:sp>
        <p:nvSpPr>
          <p:cNvPr id="145" name="Google Shape;145;p11"/>
          <p:cNvSpPr txBox="1">
            <a:spLocks noGrp="1"/>
          </p:cNvSpPr>
          <p:nvPr>
            <p:ph type="title"/>
          </p:nvPr>
        </p:nvSpPr>
        <p:spPr>
          <a:xfrm>
            <a:off x="720725" y="684212"/>
            <a:ext cx="8459787" cy="1023937"/>
          </a:xfrm>
          <a:prstGeom prst="rect">
            <a:avLst/>
          </a:prstGeom>
          <a:noFill/>
          <a:ln>
            <a:noFill/>
          </a:ln>
        </p:spPr>
        <p:txBody>
          <a:bodyPr spcFirstLastPara="1" wrap="square" lIns="0" tIns="38875" rIns="0" bIns="0" anchor="ctr" anchorCtr="0">
            <a:noAutofit/>
          </a:bodyPr>
          <a:lstStyle/>
          <a:p>
            <a:pPr marL="0" lvl="0" indent="0" algn="ctr" rtl="0">
              <a:lnSpc>
                <a:spcPct val="93000"/>
              </a:lnSpc>
              <a:spcBef>
                <a:spcPts val="0"/>
              </a:spcBef>
              <a:spcAft>
                <a:spcPts val="0"/>
              </a:spcAft>
              <a:buSzPts val="4400"/>
              <a:buNone/>
            </a:pPr>
            <a:r>
              <a:rPr lang="en-US" sz="4400" b="0" i="0" u="none">
                <a:solidFill>
                  <a:srgbClr val="000000"/>
                </a:solidFill>
                <a:latin typeface="Arial"/>
                <a:ea typeface="Arial"/>
                <a:cs typeface="Arial"/>
                <a:sym typeface="Arial"/>
              </a:rPr>
              <a:t>Real Time Scenario</a:t>
            </a:r>
            <a:endParaRPr/>
          </a:p>
        </p:txBody>
      </p:sp>
      <p:pic>
        <p:nvPicPr>
          <p:cNvPr id="146" name="Google Shape;146;p11"/>
          <p:cNvPicPr preferRelativeResize="0"/>
          <p:nvPr/>
        </p:nvPicPr>
        <p:blipFill rotWithShape="1">
          <a:blip r:embed="rId3">
            <a:alphaModFix/>
          </a:blip>
          <a:srcRect l="26234" t="21711" r="18043" b="23422"/>
          <a:stretch/>
        </p:blipFill>
        <p:spPr>
          <a:xfrm>
            <a:off x="1079500" y="1584325"/>
            <a:ext cx="7991475" cy="5040312"/>
          </a:xfrm>
          <a:prstGeom prst="rect">
            <a:avLst/>
          </a:prstGeom>
          <a:noFill/>
          <a:ln>
            <a:noFill/>
          </a:ln>
        </p:spPr>
      </p:pic>
      <p:pic>
        <p:nvPicPr>
          <p:cNvPr id="147" name="Google Shape;147;p11" descr="Related image"/>
          <p:cNvPicPr preferRelativeResize="0"/>
          <p:nvPr/>
        </p:nvPicPr>
        <p:blipFill rotWithShape="1">
          <a:blip r:embed="rId4">
            <a:alphaModFix/>
          </a:blip>
          <a:srcRect l="3789" t="21969" r="3780" b="23459"/>
          <a:stretch/>
        </p:blipFill>
        <p:spPr>
          <a:xfrm>
            <a:off x="214282" y="214290"/>
            <a:ext cx="1622550" cy="82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52"/>
        <p:cNvGrpSpPr/>
        <p:nvPr/>
      </p:nvGrpSpPr>
      <p:grpSpPr>
        <a:xfrm>
          <a:off x="0" y="0"/>
          <a:ext cx="0" cy="0"/>
          <a:chOff x="0" y="0"/>
          <a:chExt cx="0" cy="0"/>
        </a:xfrm>
      </p:grpSpPr>
      <p:sp>
        <p:nvSpPr>
          <p:cNvPr id="153" name="Google Shape;153;p12"/>
          <p:cNvSpPr txBox="1">
            <a:spLocks noGrp="1"/>
          </p:cNvSpPr>
          <p:nvPr>
            <p:ph type="title"/>
          </p:nvPr>
        </p:nvSpPr>
        <p:spPr>
          <a:xfrm>
            <a:off x="720725" y="684212"/>
            <a:ext cx="8459787" cy="1023937"/>
          </a:xfrm>
          <a:prstGeom prst="rect">
            <a:avLst/>
          </a:prstGeom>
          <a:noFill/>
          <a:ln>
            <a:noFill/>
          </a:ln>
        </p:spPr>
        <p:txBody>
          <a:bodyPr spcFirstLastPara="1" wrap="square" lIns="0" tIns="26625" rIns="0" bIns="0" anchor="ctr" anchorCtr="0">
            <a:noAutofit/>
          </a:bodyPr>
          <a:lstStyle/>
          <a:p>
            <a:pPr marL="0" lvl="0" indent="0" algn="ctr" rtl="0">
              <a:lnSpc>
                <a:spcPct val="93000"/>
              </a:lnSpc>
              <a:spcBef>
                <a:spcPts val="0"/>
              </a:spcBef>
              <a:spcAft>
                <a:spcPts val="0"/>
              </a:spcAft>
              <a:buSzPts val="3000"/>
              <a:buNone/>
            </a:pPr>
            <a:r>
              <a:rPr lang="en-US" sz="3000" b="1" i="0" u="none">
                <a:solidFill>
                  <a:srgbClr val="000000"/>
                </a:solidFill>
                <a:latin typeface="Arial"/>
                <a:ea typeface="Arial"/>
                <a:cs typeface="Arial"/>
                <a:sym typeface="Arial"/>
              </a:rPr>
              <a:t>Inbuilt Packages</a:t>
            </a:r>
            <a:endParaRPr/>
          </a:p>
        </p:txBody>
      </p:sp>
      <p:pic>
        <p:nvPicPr>
          <p:cNvPr id="154" name="Google Shape;154;p12"/>
          <p:cNvPicPr preferRelativeResize="0"/>
          <p:nvPr/>
        </p:nvPicPr>
        <p:blipFill rotWithShape="1">
          <a:blip r:embed="rId3">
            <a:alphaModFix/>
          </a:blip>
          <a:srcRect l="22665" t="9138" r="13758" b="19991"/>
          <a:stretch/>
        </p:blipFill>
        <p:spPr>
          <a:xfrm>
            <a:off x="1079500" y="1584325"/>
            <a:ext cx="8207375" cy="5543550"/>
          </a:xfrm>
          <a:prstGeom prst="rect">
            <a:avLst/>
          </a:prstGeom>
          <a:noFill/>
          <a:ln>
            <a:noFill/>
          </a:ln>
        </p:spPr>
      </p:pic>
      <p:pic>
        <p:nvPicPr>
          <p:cNvPr id="155" name="Google Shape;155;p12" descr="Related image"/>
          <p:cNvPicPr preferRelativeResize="0"/>
          <p:nvPr/>
        </p:nvPicPr>
        <p:blipFill rotWithShape="1">
          <a:blip r:embed="rId4">
            <a:alphaModFix/>
          </a:blip>
          <a:srcRect l="3789" t="21969" r="3780" b="23459"/>
          <a:stretch/>
        </p:blipFill>
        <p:spPr>
          <a:xfrm>
            <a:off x="214282" y="214290"/>
            <a:ext cx="1622550" cy="82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60"/>
        <p:cNvGrpSpPr/>
        <p:nvPr/>
      </p:nvGrpSpPr>
      <p:grpSpPr>
        <a:xfrm>
          <a:off x="0" y="0"/>
          <a:ext cx="0" cy="0"/>
          <a:chOff x="0" y="0"/>
          <a:chExt cx="0" cy="0"/>
        </a:xfrm>
      </p:grpSpPr>
      <p:sp>
        <p:nvSpPr>
          <p:cNvPr id="161" name="Google Shape;161;p13"/>
          <p:cNvSpPr txBox="1">
            <a:spLocks noGrp="1"/>
          </p:cNvSpPr>
          <p:nvPr>
            <p:ph type="title"/>
          </p:nvPr>
        </p:nvSpPr>
        <p:spPr>
          <a:xfrm>
            <a:off x="720725" y="684212"/>
            <a:ext cx="8459787" cy="1023937"/>
          </a:xfrm>
          <a:prstGeom prst="rect">
            <a:avLst/>
          </a:prstGeom>
          <a:noFill/>
          <a:ln>
            <a:noFill/>
          </a:ln>
        </p:spPr>
        <p:txBody>
          <a:bodyPr spcFirstLastPara="1" wrap="square" lIns="0" tIns="26625" rIns="0" bIns="0" anchor="ctr" anchorCtr="0">
            <a:noAutofit/>
          </a:bodyPr>
          <a:lstStyle/>
          <a:p>
            <a:pPr marL="0" lvl="0" indent="0" algn="ctr" rtl="0">
              <a:lnSpc>
                <a:spcPct val="93000"/>
              </a:lnSpc>
              <a:spcBef>
                <a:spcPts val="0"/>
              </a:spcBef>
              <a:spcAft>
                <a:spcPts val="0"/>
              </a:spcAft>
              <a:buSzPts val="3000"/>
              <a:buNone/>
            </a:pPr>
            <a:r>
              <a:rPr lang="en-US" sz="3000" b="1" i="0" u="none">
                <a:solidFill>
                  <a:srgbClr val="000000"/>
                </a:solidFill>
                <a:latin typeface="Arial"/>
                <a:ea typeface="Arial"/>
                <a:cs typeface="Arial"/>
                <a:sym typeface="Arial"/>
              </a:rPr>
              <a:t>Inbuilt Packages(contd.).</a:t>
            </a:r>
            <a:endParaRPr/>
          </a:p>
        </p:txBody>
      </p:sp>
      <p:pic>
        <p:nvPicPr>
          <p:cNvPr id="162" name="Google Shape;162;p13"/>
          <p:cNvPicPr preferRelativeResize="0"/>
          <p:nvPr/>
        </p:nvPicPr>
        <p:blipFill rotWithShape="1">
          <a:blip r:embed="rId3">
            <a:alphaModFix/>
          </a:blip>
          <a:srcRect l="24806" t="21711" r="11616" b="42850"/>
          <a:stretch/>
        </p:blipFill>
        <p:spPr>
          <a:xfrm>
            <a:off x="1655762" y="1800225"/>
            <a:ext cx="7488237" cy="3095625"/>
          </a:xfrm>
          <a:prstGeom prst="rect">
            <a:avLst/>
          </a:prstGeom>
          <a:noFill/>
          <a:ln>
            <a:noFill/>
          </a:ln>
        </p:spPr>
      </p:pic>
      <p:pic>
        <p:nvPicPr>
          <p:cNvPr id="163" name="Google Shape;163;p13" descr="Related image"/>
          <p:cNvPicPr preferRelativeResize="0"/>
          <p:nvPr/>
        </p:nvPicPr>
        <p:blipFill rotWithShape="1">
          <a:blip r:embed="rId4">
            <a:alphaModFix/>
          </a:blip>
          <a:srcRect l="3789" t="21969" r="3780" b="23459"/>
          <a:stretch/>
        </p:blipFill>
        <p:spPr>
          <a:xfrm>
            <a:off x="214282" y="214290"/>
            <a:ext cx="1622550" cy="82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68"/>
        <p:cNvGrpSpPr/>
        <p:nvPr/>
      </p:nvGrpSpPr>
      <p:grpSpPr>
        <a:xfrm>
          <a:off x="0" y="0"/>
          <a:ext cx="0" cy="0"/>
          <a:chOff x="0" y="0"/>
          <a:chExt cx="0" cy="0"/>
        </a:xfrm>
      </p:grpSpPr>
      <p:sp>
        <p:nvSpPr>
          <p:cNvPr id="169" name="Google Shape;169;p14"/>
          <p:cNvSpPr txBox="1">
            <a:spLocks noGrp="1"/>
          </p:cNvSpPr>
          <p:nvPr>
            <p:ph type="title"/>
          </p:nvPr>
        </p:nvSpPr>
        <p:spPr>
          <a:xfrm>
            <a:off x="720725" y="684212"/>
            <a:ext cx="8459787" cy="1023937"/>
          </a:xfrm>
          <a:prstGeom prst="rect">
            <a:avLst/>
          </a:prstGeom>
          <a:noFill/>
          <a:ln>
            <a:noFill/>
          </a:ln>
        </p:spPr>
        <p:txBody>
          <a:bodyPr spcFirstLastPara="1" wrap="square" lIns="0" tIns="26625" rIns="0" bIns="0" anchor="ctr" anchorCtr="0">
            <a:noAutofit/>
          </a:bodyPr>
          <a:lstStyle/>
          <a:p>
            <a:pPr marL="0" lvl="0" indent="0" algn="ctr" rtl="0">
              <a:lnSpc>
                <a:spcPct val="93000"/>
              </a:lnSpc>
              <a:spcBef>
                <a:spcPts val="0"/>
              </a:spcBef>
              <a:spcAft>
                <a:spcPts val="0"/>
              </a:spcAft>
              <a:buSzPts val="3000"/>
              <a:buNone/>
            </a:pPr>
            <a:r>
              <a:rPr lang="en-US" sz="3000" b="1" i="0" u="none">
                <a:solidFill>
                  <a:srgbClr val="000000"/>
                </a:solidFill>
                <a:latin typeface="Arial"/>
                <a:ea typeface="Arial"/>
                <a:cs typeface="Arial"/>
                <a:sym typeface="Arial"/>
              </a:rPr>
              <a:t>Access Specifiers in a Nutshell</a:t>
            </a:r>
            <a:endParaRPr/>
          </a:p>
        </p:txBody>
      </p:sp>
      <p:pic>
        <p:nvPicPr>
          <p:cNvPr id="170" name="Google Shape;170;p14"/>
          <p:cNvPicPr preferRelativeResize="0"/>
          <p:nvPr/>
        </p:nvPicPr>
        <p:blipFill rotWithShape="1">
          <a:blip r:embed="rId3">
            <a:alphaModFix/>
          </a:blip>
          <a:srcRect l="22665" t="25141" r="11613" b="35992"/>
          <a:stretch/>
        </p:blipFill>
        <p:spPr>
          <a:xfrm>
            <a:off x="720725" y="2124075"/>
            <a:ext cx="8999537" cy="4032250"/>
          </a:xfrm>
          <a:prstGeom prst="rect">
            <a:avLst/>
          </a:prstGeom>
          <a:noFill/>
          <a:ln>
            <a:noFill/>
          </a:ln>
        </p:spPr>
      </p:pic>
      <p:pic>
        <p:nvPicPr>
          <p:cNvPr id="171" name="Google Shape;171;p14" descr="Related image"/>
          <p:cNvPicPr preferRelativeResize="0"/>
          <p:nvPr/>
        </p:nvPicPr>
        <p:blipFill rotWithShape="1">
          <a:blip r:embed="rId4">
            <a:alphaModFix/>
          </a:blip>
          <a:srcRect l="3789" t="21969" r="3780" b="23459"/>
          <a:stretch/>
        </p:blipFill>
        <p:spPr>
          <a:xfrm>
            <a:off x="214282" y="214290"/>
            <a:ext cx="1622550" cy="82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76"/>
        <p:cNvGrpSpPr/>
        <p:nvPr/>
      </p:nvGrpSpPr>
      <p:grpSpPr>
        <a:xfrm>
          <a:off x="0" y="0"/>
          <a:ext cx="0" cy="0"/>
          <a:chOff x="0" y="0"/>
          <a:chExt cx="0" cy="0"/>
        </a:xfrm>
      </p:grpSpPr>
      <p:sp>
        <p:nvSpPr>
          <p:cNvPr id="177" name="Google Shape;177;p15"/>
          <p:cNvSpPr txBox="1">
            <a:spLocks noGrp="1"/>
          </p:cNvSpPr>
          <p:nvPr>
            <p:ph type="title"/>
          </p:nvPr>
        </p:nvSpPr>
        <p:spPr>
          <a:xfrm>
            <a:off x="720725" y="684212"/>
            <a:ext cx="8459787" cy="1023937"/>
          </a:xfrm>
          <a:prstGeom prst="rect">
            <a:avLst/>
          </a:prstGeom>
          <a:noFill/>
          <a:ln>
            <a:noFill/>
          </a:ln>
        </p:spPr>
        <p:txBody>
          <a:bodyPr spcFirstLastPara="1" wrap="square" lIns="0" tIns="38875" rIns="0" bIns="0" anchor="ctr" anchorCtr="0">
            <a:noAutofit/>
          </a:bodyPr>
          <a:lstStyle/>
          <a:p>
            <a:pPr marL="0" lvl="0" indent="0" algn="ctr" rtl="0">
              <a:lnSpc>
                <a:spcPct val="93000"/>
              </a:lnSpc>
              <a:spcBef>
                <a:spcPts val="0"/>
              </a:spcBef>
              <a:spcAft>
                <a:spcPts val="0"/>
              </a:spcAft>
              <a:buSzPts val="4400"/>
              <a:buNone/>
            </a:pPr>
            <a:r>
              <a:rPr lang="en-US" sz="4400" b="1" i="0" u="none">
                <a:solidFill>
                  <a:srgbClr val="282828"/>
                </a:solidFill>
                <a:latin typeface="Open Sans"/>
                <a:ea typeface="Open Sans"/>
                <a:cs typeface="Open Sans"/>
                <a:sym typeface="Open Sans"/>
              </a:rPr>
              <a:t>Hands-on Assignment</a:t>
            </a:r>
            <a:endParaRPr/>
          </a:p>
        </p:txBody>
      </p:sp>
      <p:sp>
        <p:nvSpPr>
          <p:cNvPr id="178" name="Google Shape;178;p15"/>
          <p:cNvSpPr txBox="1">
            <a:spLocks noGrp="1"/>
          </p:cNvSpPr>
          <p:nvPr>
            <p:ph type="body" idx="1"/>
          </p:nvPr>
        </p:nvSpPr>
        <p:spPr>
          <a:xfrm>
            <a:off x="720725" y="1697037"/>
            <a:ext cx="8855075" cy="5191125"/>
          </a:xfrm>
          <a:prstGeom prst="rect">
            <a:avLst/>
          </a:prstGeom>
          <a:noFill/>
          <a:ln>
            <a:noFill/>
          </a:ln>
        </p:spPr>
        <p:txBody>
          <a:bodyPr spcFirstLastPara="1" wrap="square" lIns="0" tIns="0" rIns="0" bIns="0" anchor="t" anchorCtr="0">
            <a:noAutofit/>
          </a:bodyPr>
          <a:lstStyle/>
          <a:p>
            <a:pPr marL="0" lvl="0" indent="0" algn="l" rtl="0">
              <a:lnSpc>
                <a:spcPct val="112000"/>
              </a:lnSpc>
              <a:spcBef>
                <a:spcPts val="0"/>
              </a:spcBef>
              <a:spcAft>
                <a:spcPts val="0"/>
              </a:spcAft>
              <a:buSzPts val="2200"/>
              <a:buNone/>
            </a:pPr>
            <a:r>
              <a:rPr lang="en-US" sz="2200" b="0" i="0" u="none">
                <a:solidFill>
                  <a:srgbClr val="282828"/>
                </a:solidFill>
                <a:latin typeface="Arial"/>
                <a:ea typeface="Arial"/>
                <a:cs typeface="Arial"/>
                <a:sym typeface="Arial"/>
              </a:rPr>
              <a:t>Create a package called test package;</a:t>
            </a:r>
            <a:endParaRPr/>
          </a:p>
          <a:p>
            <a:pPr marL="0" lvl="0" indent="0" algn="l" rtl="0">
              <a:lnSpc>
                <a:spcPct val="112000"/>
              </a:lnSpc>
              <a:spcBef>
                <a:spcPts val="1400"/>
              </a:spcBef>
              <a:spcAft>
                <a:spcPts val="0"/>
              </a:spcAft>
              <a:buSzPts val="2200"/>
              <a:buNone/>
            </a:pPr>
            <a:r>
              <a:rPr lang="en-US" sz="2200" b="0" i="0" u="none">
                <a:solidFill>
                  <a:srgbClr val="282828"/>
                </a:solidFill>
                <a:latin typeface="Arial"/>
                <a:ea typeface="Arial"/>
                <a:cs typeface="Arial"/>
                <a:sym typeface="Arial"/>
              </a:rPr>
              <a:t>Define a class called foundation inside the test package; </a:t>
            </a:r>
            <a:endParaRPr/>
          </a:p>
          <a:p>
            <a:pPr marL="0" lvl="0" indent="0" algn="l" rtl="0">
              <a:lnSpc>
                <a:spcPct val="112000"/>
              </a:lnSpc>
              <a:spcBef>
                <a:spcPts val="1400"/>
              </a:spcBef>
              <a:spcAft>
                <a:spcPts val="0"/>
              </a:spcAft>
              <a:buSzPts val="2200"/>
              <a:buNone/>
            </a:pPr>
            <a:r>
              <a:rPr lang="en-US" sz="2200" b="0" i="0" u="none">
                <a:solidFill>
                  <a:srgbClr val="282828"/>
                </a:solidFill>
                <a:latin typeface="Arial"/>
                <a:ea typeface="Arial"/>
                <a:cs typeface="Arial"/>
                <a:sym typeface="Arial"/>
              </a:rPr>
              <a:t>Inside the class, you need to define 4 integer variables; </a:t>
            </a:r>
            <a:endParaRPr/>
          </a:p>
          <a:p>
            <a:pPr marL="0" lvl="0" indent="0" algn="l" rtl="0">
              <a:lnSpc>
                <a:spcPct val="112000"/>
              </a:lnSpc>
              <a:spcBef>
                <a:spcPts val="1400"/>
              </a:spcBef>
              <a:spcAft>
                <a:spcPts val="0"/>
              </a:spcAft>
              <a:buSzPts val="2200"/>
              <a:buNone/>
            </a:pPr>
            <a:r>
              <a:rPr lang="en-US" sz="2200" b="0" i="0" u="none">
                <a:solidFill>
                  <a:srgbClr val="282828"/>
                </a:solidFill>
                <a:latin typeface="Arial"/>
                <a:ea typeface="Arial"/>
                <a:cs typeface="Arial"/>
                <a:sym typeface="Arial"/>
              </a:rPr>
              <a:t>Var1 as private; </a:t>
            </a:r>
            <a:endParaRPr/>
          </a:p>
          <a:p>
            <a:pPr marL="0" lvl="0" indent="0" algn="l" rtl="0">
              <a:lnSpc>
                <a:spcPct val="112000"/>
              </a:lnSpc>
              <a:spcBef>
                <a:spcPts val="1400"/>
              </a:spcBef>
              <a:spcAft>
                <a:spcPts val="0"/>
              </a:spcAft>
              <a:buSzPts val="2200"/>
              <a:buNone/>
            </a:pPr>
            <a:r>
              <a:rPr lang="en-US" sz="2200" b="0" i="0" u="none">
                <a:solidFill>
                  <a:srgbClr val="282828"/>
                </a:solidFill>
                <a:latin typeface="Arial"/>
                <a:ea typeface="Arial"/>
                <a:cs typeface="Arial"/>
                <a:sym typeface="Arial"/>
              </a:rPr>
              <a:t>Var2 as default; </a:t>
            </a:r>
            <a:endParaRPr/>
          </a:p>
          <a:p>
            <a:pPr marL="0" lvl="0" indent="0" algn="l" rtl="0">
              <a:lnSpc>
                <a:spcPct val="112000"/>
              </a:lnSpc>
              <a:spcBef>
                <a:spcPts val="1400"/>
              </a:spcBef>
              <a:spcAft>
                <a:spcPts val="0"/>
              </a:spcAft>
              <a:buSzPts val="2200"/>
              <a:buNone/>
            </a:pPr>
            <a:r>
              <a:rPr lang="en-US" sz="2200" b="0" i="0" u="none">
                <a:solidFill>
                  <a:srgbClr val="282828"/>
                </a:solidFill>
                <a:latin typeface="Arial"/>
                <a:ea typeface="Arial"/>
                <a:cs typeface="Arial"/>
                <a:sym typeface="Arial"/>
              </a:rPr>
              <a:t>Var3 as protected; </a:t>
            </a:r>
            <a:endParaRPr/>
          </a:p>
          <a:p>
            <a:pPr marL="0" lvl="0" indent="0" algn="l" rtl="0">
              <a:lnSpc>
                <a:spcPct val="112000"/>
              </a:lnSpc>
              <a:spcBef>
                <a:spcPts val="1400"/>
              </a:spcBef>
              <a:spcAft>
                <a:spcPts val="0"/>
              </a:spcAft>
              <a:buSzPts val="2200"/>
              <a:buNone/>
            </a:pPr>
            <a:r>
              <a:rPr lang="en-US" sz="2200" b="0" i="0" u="none">
                <a:solidFill>
                  <a:srgbClr val="282828"/>
                </a:solidFill>
                <a:latin typeface="Arial"/>
                <a:ea typeface="Arial"/>
                <a:cs typeface="Arial"/>
                <a:sym typeface="Arial"/>
              </a:rPr>
              <a:t>Var4 as public; </a:t>
            </a:r>
            <a:endParaRPr/>
          </a:p>
          <a:p>
            <a:pPr marL="0" lvl="0" indent="0" algn="l" rtl="0">
              <a:lnSpc>
                <a:spcPct val="112000"/>
              </a:lnSpc>
              <a:spcBef>
                <a:spcPts val="1400"/>
              </a:spcBef>
              <a:spcAft>
                <a:spcPts val="0"/>
              </a:spcAft>
              <a:buSzPts val="2200"/>
              <a:buNone/>
            </a:pPr>
            <a:r>
              <a:rPr lang="en-US" sz="2200" b="0" i="0" u="none">
                <a:solidFill>
                  <a:srgbClr val="282828"/>
                </a:solidFill>
                <a:latin typeface="Arial"/>
                <a:ea typeface="Arial"/>
                <a:cs typeface="Arial"/>
                <a:sym typeface="Arial"/>
              </a:rPr>
              <a:t>Import this class and packages in another class. </a:t>
            </a:r>
            <a:endParaRPr/>
          </a:p>
          <a:p>
            <a:pPr marL="0" lvl="0" indent="0" algn="l" rtl="0">
              <a:lnSpc>
                <a:spcPct val="112000"/>
              </a:lnSpc>
              <a:spcBef>
                <a:spcPts val="1400"/>
              </a:spcBef>
              <a:spcAft>
                <a:spcPts val="0"/>
              </a:spcAft>
              <a:buSzPts val="2200"/>
              <a:buNone/>
            </a:pPr>
            <a:r>
              <a:rPr lang="en-US" sz="2200" b="0" i="0" u="none">
                <a:solidFill>
                  <a:srgbClr val="282828"/>
                </a:solidFill>
                <a:latin typeface="Arial"/>
                <a:ea typeface="Arial"/>
                <a:cs typeface="Arial"/>
                <a:sym typeface="Arial"/>
              </a:rPr>
              <a:t>Try to access all 4 variables of the foundation class and see what variables are accessible and what are not accessible.</a:t>
            </a:r>
            <a:endParaRPr/>
          </a:p>
        </p:txBody>
      </p:sp>
      <p:pic>
        <p:nvPicPr>
          <p:cNvPr id="179" name="Google Shape;179;p15" descr="Related image"/>
          <p:cNvPicPr preferRelativeResize="0"/>
          <p:nvPr/>
        </p:nvPicPr>
        <p:blipFill rotWithShape="1">
          <a:blip r:embed="rId3">
            <a:alphaModFix/>
          </a:blip>
          <a:srcRect l="3789" t="21969" r="3780" b="23459"/>
          <a:stretch/>
        </p:blipFill>
        <p:spPr>
          <a:xfrm>
            <a:off x="214282" y="214290"/>
            <a:ext cx="1622550" cy="82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84"/>
        <p:cNvGrpSpPr/>
        <p:nvPr/>
      </p:nvGrpSpPr>
      <p:grpSpPr>
        <a:xfrm>
          <a:off x="0" y="0"/>
          <a:ext cx="0" cy="0"/>
          <a:chOff x="0" y="0"/>
          <a:chExt cx="0" cy="0"/>
        </a:xfrm>
      </p:grpSpPr>
      <p:sp>
        <p:nvSpPr>
          <p:cNvPr id="185" name="Google Shape;185;p16"/>
          <p:cNvSpPr txBox="1">
            <a:spLocks noGrp="1"/>
          </p:cNvSpPr>
          <p:nvPr>
            <p:ph type="body" idx="1"/>
          </p:nvPr>
        </p:nvSpPr>
        <p:spPr>
          <a:xfrm>
            <a:off x="531812" y="1398587"/>
            <a:ext cx="8853487" cy="4413250"/>
          </a:xfrm>
          <a:prstGeom prst="rect">
            <a:avLst/>
          </a:prstGeom>
          <a:noFill/>
          <a:ln>
            <a:noFill/>
          </a:ln>
        </p:spPr>
        <p:txBody>
          <a:bodyPr spcFirstLastPara="1" wrap="square" lIns="0" tIns="28075" rIns="0" bIns="0" anchor="t" anchorCtr="0">
            <a:noAutofit/>
          </a:bodyPr>
          <a:lstStyle/>
          <a:p>
            <a:pPr marL="342900" lvl="0" indent="-341312" algn="l" rtl="0">
              <a:lnSpc>
                <a:spcPct val="93000"/>
              </a:lnSpc>
              <a:spcBef>
                <a:spcPts val="0"/>
              </a:spcBef>
              <a:spcAft>
                <a:spcPts val="0"/>
              </a:spcAft>
              <a:buSzPts val="1600"/>
              <a:buNone/>
            </a:pPr>
            <a:r>
              <a:rPr lang="en-US" sz="1800" b="0" i="0" u="none">
                <a:solidFill>
                  <a:srgbClr val="282828"/>
                </a:solidFill>
                <a:latin typeface="Arial"/>
                <a:ea typeface="Arial"/>
                <a:cs typeface="Arial"/>
                <a:sym typeface="Arial"/>
              </a:rPr>
              <a:t> 1.1. Create a class called GeneralBank which acts as base class for all banks. This class has functionality getSavingInterestRate and getFixedInterestRate methods, which return the saving a/c rate of interest and fixed account rate of interest the specific bank gives. Since GeneralBank cannot say what percentage which bank would give, make it abstract.</a:t>
            </a:r>
            <a:endParaRPr sz="2400"/>
          </a:p>
          <a:p>
            <a:pPr marL="342900" lvl="0" indent="-341312" algn="l" rtl="0">
              <a:lnSpc>
                <a:spcPct val="93000"/>
              </a:lnSpc>
              <a:spcBef>
                <a:spcPts val="1400"/>
              </a:spcBef>
              <a:spcAft>
                <a:spcPts val="0"/>
              </a:spcAft>
              <a:buSzPts val="1600"/>
              <a:buNone/>
            </a:pPr>
            <a:endParaRPr sz="1800" b="0" i="0" u="none">
              <a:solidFill>
                <a:srgbClr val="282828"/>
              </a:solidFill>
              <a:latin typeface="Arial"/>
              <a:ea typeface="Arial"/>
              <a:cs typeface="Arial"/>
              <a:sym typeface="Arial"/>
            </a:endParaRPr>
          </a:p>
          <a:p>
            <a:pPr marL="342900" lvl="0" indent="-341312" algn="l" rtl="0">
              <a:lnSpc>
                <a:spcPct val="93000"/>
              </a:lnSpc>
              <a:spcBef>
                <a:spcPts val="1400"/>
              </a:spcBef>
              <a:spcAft>
                <a:spcPts val="0"/>
              </a:spcAft>
              <a:buSzPts val="1600"/>
              <a:buNone/>
            </a:pPr>
            <a:r>
              <a:rPr lang="en-US" sz="1800" b="0" i="0" u="none">
                <a:solidFill>
                  <a:srgbClr val="282828"/>
                </a:solidFill>
                <a:latin typeface="Arial"/>
                <a:ea typeface="Arial"/>
                <a:cs typeface="Arial"/>
                <a:sym typeface="Arial"/>
              </a:rPr>
              <a:t>1.2. Create 2 subclasses of GeneralBank called ICICIBank and KotMBank. Override the methods from base class. ICICI - Savings 4% Fixed 8.5% and KotMBank.  - Savings 6% Fixed 9%</a:t>
            </a:r>
            <a:endParaRPr sz="2400"/>
          </a:p>
          <a:p>
            <a:pPr marL="342900" lvl="0" indent="-341312" algn="l" rtl="0">
              <a:lnSpc>
                <a:spcPct val="93000"/>
              </a:lnSpc>
              <a:spcBef>
                <a:spcPts val="1400"/>
              </a:spcBef>
              <a:spcAft>
                <a:spcPts val="0"/>
              </a:spcAft>
              <a:buSzPts val="1600"/>
              <a:buNone/>
            </a:pPr>
            <a:endParaRPr sz="1800" b="0" i="0" u="none">
              <a:solidFill>
                <a:srgbClr val="282828"/>
              </a:solidFill>
              <a:latin typeface="Arial"/>
              <a:ea typeface="Arial"/>
              <a:cs typeface="Arial"/>
              <a:sym typeface="Arial"/>
            </a:endParaRPr>
          </a:p>
          <a:p>
            <a:pPr marL="342900" lvl="0" indent="-341312" algn="l" rtl="0">
              <a:lnSpc>
                <a:spcPct val="93000"/>
              </a:lnSpc>
              <a:spcBef>
                <a:spcPts val="1400"/>
              </a:spcBef>
              <a:spcAft>
                <a:spcPts val="0"/>
              </a:spcAft>
              <a:buSzPts val="1600"/>
              <a:buNone/>
            </a:pPr>
            <a:r>
              <a:rPr lang="en-US" sz="1800" b="0" i="0" u="none">
                <a:solidFill>
                  <a:srgbClr val="282828"/>
                </a:solidFill>
                <a:latin typeface="Arial"/>
                <a:ea typeface="Arial"/>
                <a:cs typeface="Arial"/>
                <a:sym typeface="Arial"/>
              </a:rPr>
              <a:t>1.3. Create a main method to test the above classes. Try one by one and absorb your finding.</a:t>
            </a:r>
            <a:endParaRPr sz="2400"/>
          </a:p>
          <a:p>
            <a:pPr marL="342900" lvl="0" indent="-341312" algn="l" rtl="0">
              <a:lnSpc>
                <a:spcPct val="93000"/>
              </a:lnSpc>
              <a:spcBef>
                <a:spcPts val="1400"/>
              </a:spcBef>
              <a:spcAft>
                <a:spcPts val="0"/>
              </a:spcAft>
              <a:buSzPts val="1600"/>
              <a:buNone/>
            </a:pPr>
            <a:r>
              <a:rPr lang="en-US" sz="1800" b="0" i="0" u="none">
                <a:solidFill>
                  <a:srgbClr val="282828"/>
                </a:solidFill>
                <a:latin typeface="Arial"/>
                <a:ea typeface="Arial"/>
                <a:cs typeface="Arial"/>
                <a:sym typeface="Arial"/>
              </a:rPr>
              <a:t>a) ICICIBank object reference instantiated with ICICIBank class.</a:t>
            </a:r>
            <a:endParaRPr sz="2400"/>
          </a:p>
          <a:p>
            <a:pPr marL="342900" lvl="0" indent="-341312" algn="l" rtl="0">
              <a:lnSpc>
                <a:spcPct val="93000"/>
              </a:lnSpc>
              <a:spcBef>
                <a:spcPts val="1400"/>
              </a:spcBef>
              <a:spcAft>
                <a:spcPts val="0"/>
              </a:spcAft>
              <a:buSzPts val="1600"/>
              <a:buNone/>
            </a:pPr>
            <a:r>
              <a:rPr lang="en-US" sz="1800" b="0" i="0" u="none">
                <a:solidFill>
                  <a:srgbClr val="282828"/>
                </a:solidFill>
                <a:latin typeface="Arial"/>
                <a:ea typeface="Arial"/>
                <a:cs typeface="Arial"/>
                <a:sym typeface="Arial"/>
              </a:rPr>
              <a:t>b) KotMBank object reference instantiated with KotMBank class.</a:t>
            </a:r>
            <a:endParaRPr sz="2400"/>
          </a:p>
          <a:p>
            <a:pPr marL="342900" lvl="0" indent="-341312" algn="l" rtl="0">
              <a:lnSpc>
                <a:spcPct val="93000"/>
              </a:lnSpc>
              <a:spcBef>
                <a:spcPts val="1400"/>
              </a:spcBef>
              <a:spcAft>
                <a:spcPts val="0"/>
              </a:spcAft>
              <a:buSzPts val="1600"/>
              <a:buNone/>
            </a:pPr>
            <a:r>
              <a:rPr lang="en-US" sz="1800" b="0" i="0" u="none">
                <a:solidFill>
                  <a:srgbClr val="282828"/>
                </a:solidFill>
                <a:latin typeface="Arial"/>
                <a:ea typeface="Arial"/>
                <a:cs typeface="Arial"/>
                <a:sym typeface="Arial"/>
              </a:rPr>
              <a:t>c) GeneralBank object reference instantiated with KotMBank class.</a:t>
            </a:r>
            <a:endParaRPr sz="2400"/>
          </a:p>
          <a:p>
            <a:pPr marL="342900" lvl="0" indent="-341312" algn="l" rtl="0">
              <a:lnSpc>
                <a:spcPct val="93000"/>
              </a:lnSpc>
              <a:spcBef>
                <a:spcPts val="1400"/>
              </a:spcBef>
              <a:spcAft>
                <a:spcPts val="0"/>
              </a:spcAft>
              <a:buSzPts val="1600"/>
              <a:buNone/>
            </a:pPr>
            <a:r>
              <a:rPr lang="en-US" sz="1800" b="0" i="0" u="none">
                <a:solidFill>
                  <a:srgbClr val="282828"/>
                </a:solidFill>
                <a:latin typeface="Arial"/>
                <a:ea typeface="Arial"/>
                <a:cs typeface="Arial"/>
                <a:sym typeface="Arial"/>
              </a:rPr>
              <a:t>d) GeneralBank object reference instantiated with ICICIBank class.</a:t>
            </a:r>
            <a:endParaRPr sz="2400"/>
          </a:p>
        </p:txBody>
      </p:sp>
      <p:sp>
        <p:nvSpPr>
          <p:cNvPr id="186" name="Google Shape;186;p16"/>
          <p:cNvSpPr txBox="1"/>
          <p:nvPr/>
        </p:nvSpPr>
        <p:spPr>
          <a:xfrm>
            <a:off x="720725" y="396875"/>
            <a:ext cx="8459787" cy="1023937"/>
          </a:xfrm>
          <a:prstGeom prst="rect">
            <a:avLst/>
          </a:prstGeom>
          <a:noFill/>
          <a:ln>
            <a:noFill/>
          </a:ln>
        </p:spPr>
        <p:txBody>
          <a:bodyPr spcFirstLastPara="1" wrap="square" lIns="0" tIns="38875" rIns="0" bIns="0" anchor="ctr" anchorCtr="0">
            <a:noAutofit/>
          </a:bodyPr>
          <a:lstStyle/>
          <a:p>
            <a:pPr marL="0" marR="0" lvl="0" indent="0" algn="ctr" rtl="0">
              <a:lnSpc>
                <a:spcPct val="93000"/>
              </a:lnSpc>
              <a:spcBef>
                <a:spcPts val="0"/>
              </a:spcBef>
              <a:spcAft>
                <a:spcPts val="0"/>
              </a:spcAft>
              <a:buClr>
                <a:srgbClr val="282828"/>
              </a:buClr>
              <a:buSzPts val="4400"/>
              <a:buFont typeface="Open Sans"/>
              <a:buNone/>
            </a:pPr>
            <a:r>
              <a:rPr lang="en-US" sz="4400" b="1" i="0" u="none">
                <a:solidFill>
                  <a:srgbClr val="282828"/>
                </a:solidFill>
                <a:latin typeface="Open Sans"/>
                <a:ea typeface="Open Sans"/>
                <a:cs typeface="Open Sans"/>
                <a:sym typeface="Open Sans"/>
              </a:rPr>
              <a:t>Hands-on Assignment</a:t>
            </a:r>
            <a:endParaRPr/>
          </a:p>
        </p:txBody>
      </p:sp>
      <p:pic>
        <p:nvPicPr>
          <p:cNvPr id="187" name="Google Shape;187;p16" descr="Related image"/>
          <p:cNvPicPr preferRelativeResize="0"/>
          <p:nvPr/>
        </p:nvPicPr>
        <p:blipFill rotWithShape="1">
          <a:blip r:embed="rId3">
            <a:alphaModFix/>
          </a:blip>
          <a:srcRect l="3789" t="21969" r="3780" b="23459"/>
          <a:stretch/>
        </p:blipFill>
        <p:spPr>
          <a:xfrm>
            <a:off x="214282" y="214290"/>
            <a:ext cx="1622550" cy="82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0"/>
        <p:cNvGrpSpPr/>
        <p:nvPr/>
      </p:nvGrpSpPr>
      <p:grpSpPr>
        <a:xfrm>
          <a:off x="0" y="0"/>
          <a:ext cx="0" cy="0"/>
          <a:chOff x="0" y="0"/>
          <a:chExt cx="0" cy="0"/>
        </a:xfrm>
      </p:grpSpPr>
      <p:sp>
        <p:nvSpPr>
          <p:cNvPr id="201" name="Google Shape;201;p18"/>
          <p:cNvSpPr txBox="1">
            <a:spLocks noGrp="1"/>
          </p:cNvSpPr>
          <p:nvPr>
            <p:ph type="body" idx="1"/>
          </p:nvPr>
        </p:nvSpPr>
        <p:spPr>
          <a:xfrm>
            <a:off x="720725" y="1949450"/>
            <a:ext cx="8853487" cy="4224337"/>
          </a:xfrm>
          <a:prstGeom prst="rect">
            <a:avLst/>
          </a:prstGeom>
          <a:noFill/>
          <a:ln>
            <a:noFill/>
          </a:ln>
        </p:spPr>
        <p:txBody>
          <a:bodyPr spcFirstLastPara="1" wrap="square" lIns="0" tIns="28075" rIns="0" bIns="0" anchor="t" anchorCtr="0">
            <a:noAutofit/>
          </a:bodyPr>
          <a:lstStyle/>
          <a:p>
            <a:pPr marL="342900" lvl="0" indent="-341312" algn="l" rtl="0">
              <a:lnSpc>
                <a:spcPct val="93000"/>
              </a:lnSpc>
              <a:spcBef>
                <a:spcPts val="0"/>
              </a:spcBef>
              <a:spcAft>
                <a:spcPts val="0"/>
              </a:spcAft>
              <a:buSzPts val="1300"/>
              <a:buNone/>
            </a:pPr>
            <a:r>
              <a:rPr lang="en-US" sz="1700" b="0" i="0" u="none">
                <a:solidFill>
                  <a:srgbClr val="282828"/>
                </a:solidFill>
                <a:latin typeface="Arial"/>
                <a:ea typeface="Arial"/>
                <a:cs typeface="Arial"/>
                <a:sym typeface="Arial"/>
              </a:rPr>
              <a:t> Write an interface called Playable, with a method</a:t>
            </a:r>
            <a:endParaRPr sz="2600"/>
          </a:p>
          <a:p>
            <a:pPr marL="342900" lvl="0" indent="-341312" algn="l" rtl="0">
              <a:lnSpc>
                <a:spcPct val="93000"/>
              </a:lnSpc>
              <a:spcBef>
                <a:spcPts val="1400"/>
              </a:spcBef>
              <a:spcAft>
                <a:spcPts val="0"/>
              </a:spcAft>
              <a:buSzPts val="1300"/>
              <a:buNone/>
            </a:pPr>
            <a:r>
              <a:rPr lang="en-US" sz="1700" b="0" i="0" u="none">
                <a:solidFill>
                  <a:srgbClr val="282828"/>
                </a:solidFill>
                <a:latin typeface="Arial"/>
                <a:ea typeface="Arial"/>
                <a:cs typeface="Arial"/>
                <a:sym typeface="Arial"/>
              </a:rPr>
              <a:t>void play();</a:t>
            </a:r>
            <a:endParaRPr sz="2600"/>
          </a:p>
          <a:p>
            <a:pPr marL="342900" lvl="0" indent="-341312" algn="l" rtl="0">
              <a:lnSpc>
                <a:spcPct val="93000"/>
              </a:lnSpc>
              <a:spcBef>
                <a:spcPts val="1400"/>
              </a:spcBef>
              <a:spcAft>
                <a:spcPts val="0"/>
              </a:spcAft>
              <a:buSzPts val="1300"/>
              <a:buNone/>
            </a:pPr>
            <a:r>
              <a:rPr lang="en-US" sz="1700" b="0" i="0" u="none">
                <a:solidFill>
                  <a:srgbClr val="282828"/>
                </a:solidFill>
                <a:latin typeface="Arial"/>
                <a:ea typeface="Arial"/>
                <a:cs typeface="Arial"/>
                <a:sym typeface="Arial"/>
              </a:rPr>
              <a:t>Let this interface be placed in a package called music.</a:t>
            </a:r>
            <a:endParaRPr sz="2600"/>
          </a:p>
          <a:p>
            <a:pPr marL="1587" lvl="0" indent="0" algn="l" rtl="0">
              <a:lnSpc>
                <a:spcPct val="93000"/>
              </a:lnSpc>
              <a:spcBef>
                <a:spcPts val="1400"/>
              </a:spcBef>
              <a:spcAft>
                <a:spcPts val="0"/>
              </a:spcAft>
              <a:buSzPts val="1300"/>
              <a:buNone/>
            </a:pPr>
            <a:endParaRPr sz="1700" b="0" i="0" u="none">
              <a:solidFill>
                <a:srgbClr val="282828"/>
              </a:solidFill>
              <a:latin typeface="Arial"/>
              <a:ea typeface="Arial"/>
              <a:cs typeface="Arial"/>
              <a:sym typeface="Arial"/>
            </a:endParaRPr>
          </a:p>
          <a:p>
            <a:pPr marL="342900" lvl="0" indent="-341312" algn="l" rtl="0">
              <a:lnSpc>
                <a:spcPct val="93000"/>
              </a:lnSpc>
              <a:spcBef>
                <a:spcPts val="1400"/>
              </a:spcBef>
              <a:spcAft>
                <a:spcPts val="0"/>
              </a:spcAft>
              <a:buSzPts val="1300"/>
              <a:buNone/>
            </a:pPr>
            <a:r>
              <a:rPr lang="en-US" sz="1700" b="0" i="0" u="none">
                <a:solidFill>
                  <a:srgbClr val="282828"/>
                </a:solidFill>
                <a:latin typeface="Arial"/>
                <a:ea typeface="Arial"/>
                <a:cs typeface="Arial"/>
                <a:sym typeface="Arial"/>
              </a:rPr>
              <a:t>Write a class called Veena which implements Playable interface. Let this class be placed in a package music.string</a:t>
            </a:r>
            <a:endParaRPr sz="2600"/>
          </a:p>
          <a:p>
            <a:pPr marL="342900" lvl="0" indent="-341312" algn="l" rtl="0">
              <a:lnSpc>
                <a:spcPct val="93000"/>
              </a:lnSpc>
              <a:spcBef>
                <a:spcPts val="1400"/>
              </a:spcBef>
              <a:spcAft>
                <a:spcPts val="0"/>
              </a:spcAft>
              <a:buSzPts val="1300"/>
              <a:buNone/>
            </a:pPr>
            <a:endParaRPr sz="1700" b="0" i="0" u="none">
              <a:solidFill>
                <a:srgbClr val="282828"/>
              </a:solidFill>
              <a:latin typeface="Arial"/>
              <a:ea typeface="Arial"/>
              <a:cs typeface="Arial"/>
              <a:sym typeface="Arial"/>
            </a:endParaRPr>
          </a:p>
          <a:p>
            <a:pPr marL="342900" lvl="0" indent="-341312" algn="l" rtl="0">
              <a:lnSpc>
                <a:spcPct val="93000"/>
              </a:lnSpc>
              <a:spcBef>
                <a:spcPts val="1400"/>
              </a:spcBef>
              <a:spcAft>
                <a:spcPts val="0"/>
              </a:spcAft>
              <a:buSzPts val="1300"/>
              <a:buNone/>
            </a:pPr>
            <a:r>
              <a:rPr lang="en-US" sz="1700" b="0" i="0" u="none">
                <a:solidFill>
                  <a:srgbClr val="282828"/>
                </a:solidFill>
                <a:latin typeface="Arial"/>
                <a:ea typeface="Arial"/>
                <a:cs typeface="Arial"/>
                <a:sym typeface="Arial"/>
              </a:rPr>
              <a:t>Write a class called Saxophone which implements Playable interface. Let this class be placed in a package music.wind</a:t>
            </a:r>
            <a:endParaRPr sz="2600"/>
          </a:p>
          <a:p>
            <a:pPr marL="342900" lvl="0" indent="-341312" algn="l" rtl="0">
              <a:lnSpc>
                <a:spcPct val="93000"/>
              </a:lnSpc>
              <a:spcBef>
                <a:spcPts val="1400"/>
              </a:spcBef>
              <a:spcAft>
                <a:spcPts val="0"/>
              </a:spcAft>
              <a:buSzPts val="1300"/>
              <a:buNone/>
            </a:pPr>
            <a:endParaRPr sz="1700" b="0" i="0" u="none">
              <a:solidFill>
                <a:srgbClr val="282828"/>
              </a:solidFill>
              <a:latin typeface="Arial"/>
              <a:ea typeface="Arial"/>
              <a:cs typeface="Arial"/>
              <a:sym typeface="Arial"/>
            </a:endParaRPr>
          </a:p>
          <a:p>
            <a:pPr marL="342900" lvl="0" indent="-341312" algn="l" rtl="0">
              <a:lnSpc>
                <a:spcPct val="93000"/>
              </a:lnSpc>
              <a:spcBef>
                <a:spcPts val="1400"/>
              </a:spcBef>
              <a:spcAft>
                <a:spcPts val="0"/>
              </a:spcAft>
              <a:buSzPts val="1300"/>
              <a:buNone/>
            </a:pPr>
            <a:r>
              <a:rPr lang="en-US" sz="1700" b="0" i="0" u="none">
                <a:solidFill>
                  <a:srgbClr val="282828"/>
                </a:solidFill>
                <a:latin typeface="Arial"/>
                <a:ea typeface="Arial"/>
                <a:cs typeface="Arial"/>
                <a:sym typeface="Arial"/>
              </a:rPr>
              <a:t>Write another class Test in a package called live. Then,</a:t>
            </a:r>
            <a:endParaRPr sz="2600"/>
          </a:p>
          <a:p>
            <a:pPr marL="342900" lvl="0" indent="-341312" algn="l" rtl="0">
              <a:lnSpc>
                <a:spcPct val="93000"/>
              </a:lnSpc>
              <a:spcBef>
                <a:spcPts val="1400"/>
              </a:spcBef>
              <a:spcAft>
                <a:spcPts val="0"/>
              </a:spcAft>
              <a:buSzPts val="1300"/>
              <a:buNone/>
            </a:pPr>
            <a:r>
              <a:rPr lang="en-US" sz="1700" b="0" i="0" u="none">
                <a:solidFill>
                  <a:srgbClr val="282828"/>
                </a:solidFill>
                <a:latin typeface="Arial"/>
                <a:ea typeface="Arial"/>
                <a:cs typeface="Arial"/>
                <a:sym typeface="Arial"/>
              </a:rPr>
              <a:t>a. Create an instance of Veena and call play() method</a:t>
            </a:r>
            <a:endParaRPr sz="2600"/>
          </a:p>
          <a:p>
            <a:pPr marL="342900" lvl="0" indent="-341312" algn="l" rtl="0">
              <a:lnSpc>
                <a:spcPct val="93000"/>
              </a:lnSpc>
              <a:spcBef>
                <a:spcPts val="1400"/>
              </a:spcBef>
              <a:spcAft>
                <a:spcPts val="0"/>
              </a:spcAft>
              <a:buSzPts val="1300"/>
              <a:buNone/>
            </a:pPr>
            <a:r>
              <a:rPr lang="en-US" sz="1700" b="0" i="0" u="none">
                <a:solidFill>
                  <a:srgbClr val="282828"/>
                </a:solidFill>
                <a:latin typeface="Arial"/>
                <a:ea typeface="Arial"/>
                <a:cs typeface="Arial"/>
                <a:sym typeface="Arial"/>
              </a:rPr>
              <a:t>b. Create an instance of Saxophone and call play() method</a:t>
            </a:r>
            <a:endParaRPr sz="2600"/>
          </a:p>
          <a:p>
            <a:pPr marL="342900" lvl="0" indent="-341312" algn="l" rtl="0">
              <a:lnSpc>
                <a:spcPct val="93000"/>
              </a:lnSpc>
              <a:spcBef>
                <a:spcPts val="1400"/>
              </a:spcBef>
              <a:spcAft>
                <a:spcPts val="0"/>
              </a:spcAft>
              <a:buSzPts val="1300"/>
              <a:buNone/>
            </a:pPr>
            <a:r>
              <a:rPr lang="en-US" sz="1700" b="0" i="0" u="none">
                <a:solidFill>
                  <a:srgbClr val="282828"/>
                </a:solidFill>
                <a:latin typeface="Arial"/>
                <a:ea typeface="Arial"/>
                <a:cs typeface="Arial"/>
                <a:sym typeface="Arial"/>
              </a:rPr>
              <a:t>c. Place the above instances in a variable of type Playable and then call play()</a:t>
            </a:r>
            <a:endParaRPr sz="2600"/>
          </a:p>
        </p:txBody>
      </p:sp>
      <p:sp>
        <p:nvSpPr>
          <p:cNvPr id="202" name="Google Shape;202;p18"/>
          <p:cNvSpPr txBox="1"/>
          <p:nvPr/>
        </p:nvSpPr>
        <p:spPr>
          <a:xfrm>
            <a:off x="720725" y="720725"/>
            <a:ext cx="8459787" cy="1023937"/>
          </a:xfrm>
          <a:prstGeom prst="rect">
            <a:avLst/>
          </a:prstGeom>
          <a:noFill/>
          <a:ln>
            <a:noFill/>
          </a:ln>
        </p:spPr>
        <p:txBody>
          <a:bodyPr spcFirstLastPara="1" wrap="square" lIns="0" tIns="38875" rIns="0" bIns="0" anchor="ctr" anchorCtr="0">
            <a:noAutofit/>
          </a:bodyPr>
          <a:lstStyle/>
          <a:p>
            <a:pPr marL="0" marR="0" lvl="0" indent="0" algn="ctr" rtl="0">
              <a:lnSpc>
                <a:spcPct val="93000"/>
              </a:lnSpc>
              <a:spcBef>
                <a:spcPts val="0"/>
              </a:spcBef>
              <a:spcAft>
                <a:spcPts val="0"/>
              </a:spcAft>
              <a:buClr>
                <a:srgbClr val="282828"/>
              </a:buClr>
              <a:buSzPts val="4400"/>
              <a:buFont typeface="Open Sans"/>
              <a:buNone/>
            </a:pPr>
            <a:r>
              <a:rPr lang="en-US" sz="4400" b="1" i="0" u="none">
                <a:solidFill>
                  <a:srgbClr val="282828"/>
                </a:solidFill>
                <a:latin typeface="Open Sans"/>
                <a:ea typeface="Open Sans"/>
                <a:cs typeface="Open Sans"/>
                <a:sym typeface="Open Sans"/>
              </a:rPr>
              <a:t>Hands-on Assignment</a:t>
            </a:r>
            <a:endParaRPr/>
          </a:p>
        </p:txBody>
      </p:sp>
      <p:pic>
        <p:nvPicPr>
          <p:cNvPr id="203" name="Google Shape;203;p18" descr="Related image"/>
          <p:cNvPicPr preferRelativeResize="0"/>
          <p:nvPr/>
        </p:nvPicPr>
        <p:blipFill rotWithShape="1">
          <a:blip r:embed="rId3">
            <a:alphaModFix/>
          </a:blip>
          <a:srcRect l="3789" t="21969" r="3780" b="23459"/>
          <a:stretch/>
        </p:blipFill>
        <p:spPr>
          <a:xfrm>
            <a:off x="214282" y="214290"/>
            <a:ext cx="1622550" cy="82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8"/>
        <p:cNvGrpSpPr/>
        <p:nvPr/>
      </p:nvGrpSpPr>
      <p:grpSpPr>
        <a:xfrm>
          <a:off x="0" y="0"/>
          <a:ext cx="0" cy="0"/>
          <a:chOff x="0" y="0"/>
          <a:chExt cx="0" cy="0"/>
        </a:xfrm>
      </p:grpSpPr>
      <p:pic>
        <p:nvPicPr>
          <p:cNvPr id="209" name="Google Shape;209;p19"/>
          <p:cNvPicPr preferRelativeResize="0"/>
          <p:nvPr/>
        </p:nvPicPr>
        <p:blipFill rotWithShape="1">
          <a:blip r:embed="rId3">
            <a:alphaModFix/>
          </a:blip>
          <a:srcRect l="27593" t="20004" r="32402" b="59139"/>
          <a:stretch/>
        </p:blipFill>
        <p:spPr>
          <a:xfrm>
            <a:off x="1296987" y="1944687"/>
            <a:ext cx="7272337" cy="3455987"/>
          </a:xfrm>
          <a:prstGeom prst="rect">
            <a:avLst/>
          </a:prstGeom>
          <a:noFill/>
          <a:ln>
            <a:noFill/>
          </a:ln>
        </p:spPr>
      </p:pic>
      <p:sp>
        <p:nvSpPr>
          <p:cNvPr id="210" name="Google Shape;210;p19"/>
          <p:cNvSpPr txBox="1"/>
          <p:nvPr/>
        </p:nvSpPr>
        <p:spPr>
          <a:xfrm>
            <a:off x="720725" y="720725"/>
            <a:ext cx="8459787" cy="1023937"/>
          </a:xfrm>
          <a:prstGeom prst="rect">
            <a:avLst/>
          </a:prstGeom>
          <a:noFill/>
          <a:ln>
            <a:noFill/>
          </a:ln>
        </p:spPr>
        <p:txBody>
          <a:bodyPr spcFirstLastPara="1" wrap="square" lIns="0" tIns="38875" rIns="0" bIns="0" anchor="ctr" anchorCtr="0">
            <a:noAutofit/>
          </a:bodyPr>
          <a:lstStyle/>
          <a:p>
            <a:pPr marL="0" marR="0" lvl="0" indent="0" algn="ctr" rtl="0">
              <a:lnSpc>
                <a:spcPct val="93000"/>
              </a:lnSpc>
              <a:spcBef>
                <a:spcPts val="0"/>
              </a:spcBef>
              <a:spcAft>
                <a:spcPts val="0"/>
              </a:spcAft>
              <a:buClr>
                <a:srgbClr val="282828"/>
              </a:buClr>
              <a:buSzPts val="4400"/>
              <a:buFont typeface="Open Sans"/>
              <a:buNone/>
            </a:pPr>
            <a:r>
              <a:rPr lang="en-US" sz="4400" b="1" i="0" u="none">
                <a:solidFill>
                  <a:srgbClr val="282828"/>
                </a:solidFill>
                <a:latin typeface="Open Sans"/>
                <a:ea typeface="Open Sans"/>
                <a:cs typeface="Open Sans"/>
                <a:sym typeface="Open Sans"/>
              </a:rPr>
              <a:t>Hands-on Assignment</a:t>
            </a:r>
            <a:endParaRPr/>
          </a:p>
        </p:txBody>
      </p:sp>
      <p:pic>
        <p:nvPicPr>
          <p:cNvPr id="211" name="Google Shape;211;p19" descr="Related image"/>
          <p:cNvPicPr preferRelativeResize="0"/>
          <p:nvPr/>
        </p:nvPicPr>
        <p:blipFill rotWithShape="1">
          <a:blip r:embed="rId4">
            <a:alphaModFix/>
          </a:blip>
          <a:srcRect l="3789" t="21969" r="3780" b="23459"/>
          <a:stretch/>
        </p:blipFill>
        <p:spPr>
          <a:xfrm>
            <a:off x="214282" y="214290"/>
            <a:ext cx="1622550" cy="82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2"/>
        <p:cNvGrpSpPr/>
        <p:nvPr/>
      </p:nvGrpSpPr>
      <p:grpSpPr>
        <a:xfrm>
          <a:off x="0" y="0"/>
          <a:ext cx="0" cy="0"/>
          <a:chOff x="0" y="0"/>
          <a:chExt cx="0" cy="0"/>
        </a:xfrm>
      </p:grpSpPr>
      <p:sp>
        <p:nvSpPr>
          <p:cNvPr id="73" name="Google Shape;73;p2"/>
          <p:cNvSpPr txBox="1">
            <a:spLocks noGrp="1"/>
          </p:cNvSpPr>
          <p:nvPr>
            <p:ph type="title"/>
          </p:nvPr>
        </p:nvSpPr>
        <p:spPr>
          <a:xfrm>
            <a:off x="720725" y="684212"/>
            <a:ext cx="8459787" cy="1023937"/>
          </a:xfrm>
          <a:prstGeom prst="rect">
            <a:avLst/>
          </a:prstGeom>
          <a:noFill/>
          <a:ln>
            <a:noFill/>
          </a:ln>
        </p:spPr>
        <p:txBody>
          <a:bodyPr spcFirstLastPara="1" wrap="square" lIns="0" tIns="31675" rIns="0" bIns="0" anchor="ctr" anchorCtr="0">
            <a:noAutofit/>
          </a:bodyPr>
          <a:lstStyle/>
          <a:p>
            <a:pPr marL="0" lvl="0" indent="0" algn="ctr" rtl="0">
              <a:lnSpc>
                <a:spcPct val="93000"/>
              </a:lnSpc>
              <a:spcBef>
                <a:spcPts val="0"/>
              </a:spcBef>
              <a:spcAft>
                <a:spcPts val="0"/>
              </a:spcAft>
              <a:buSzPts val="3600"/>
              <a:buNone/>
            </a:pPr>
            <a:r>
              <a:rPr lang="en-US" sz="3600" b="1" i="0" u="none">
                <a:solidFill>
                  <a:srgbClr val="000000"/>
                </a:solidFill>
                <a:latin typeface="Arial"/>
                <a:ea typeface="Arial"/>
                <a:cs typeface="Arial"/>
                <a:sym typeface="Arial"/>
              </a:rPr>
              <a:t>Agenda</a:t>
            </a:r>
            <a:endParaRPr/>
          </a:p>
        </p:txBody>
      </p:sp>
      <p:sp>
        <p:nvSpPr>
          <p:cNvPr id="74" name="Google Shape;74;p2"/>
          <p:cNvSpPr txBox="1">
            <a:spLocks noGrp="1"/>
          </p:cNvSpPr>
          <p:nvPr>
            <p:ph type="body" idx="1"/>
          </p:nvPr>
        </p:nvSpPr>
        <p:spPr>
          <a:xfrm>
            <a:off x="720725" y="1949450"/>
            <a:ext cx="8855075" cy="3811587"/>
          </a:xfrm>
          <a:prstGeom prst="rect">
            <a:avLst/>
          </a:prstGeom>
          <a:noFill/>
          <a:ln>
            <a:noFill/>
          </a:ln>
        </p:spPr>
        <p:txBody>
          <a:bodyPr spcFirstLastPara="1" wrap="square" lIns="0" tIns="28075" rIns="0" bIns="0" anchor="t" anchorCtr="0">
            <a:noAutofit/>
          </a:bodyPr>
          <a:lstStyle/>
          <a:p>
            <a:pPr marL="430212" lvl="0" indent="-323849" algn="l" rtl="0">
              <a:lnSpc>
                <a:spcPct val="93000"/>
              </a:lnSpc>
              <a:spcBef>
                <a:spcPts val="0"/>
              </a:spcBef>
              <a:spcAft>
                <a:spcPts val="0"/>
              </a:spcAft>
              <a:buClr>
                <a:srgbClr val="000000"/>
              </a:buClr>
              <a:buSzPts val="1440"/>
              <a:buFont typeface="Noto Sans Symbols"/>
              <a:buChar char="●"/>
            </a:pPr>
            <a:r>
              <a:rPr lang="en-US" sz="3200" b="1" i="0" u="none">
                <a:solidFill>
                  <a:srgbClr val="000000"/>
                </a:solidFill>
                <a:latin typeface="Arial"/>
                <a:ea typeface="Arial"/>
                <a:cs typeface="Arial"/>
                <a:sym typeface="Arial"/>
              </a:rPr>
              <a:t>Introduction to Packages</a:t>
            </a:r>
            <a:endParaRPr/>
          </a:p>
          <a:p>
            <a:pPr marL="430212" lvl="0" indent="-323849" algn="l" rtl="0">
              <a:lnSpc>
                <a:spcPct val="93000"/>
              </a:lnSpc>
              <a:spcBef>
                <a:spcPts val="1400"/>
              </a:spcBef>
              <a:spcAft>
                <a:spcPts val="0"/>
              </a:spcAft>
              <a:buClr>
                <a:srgbClr val="000000"/>
              </a:buClr>
              <a:buSzPts val="1440"/>
              <a:buFont typeface="Noto Sans Symbols"/>
              <a:buChar char="●"/>
            </a:pPr>
            <a:r>
              <a:rPr lang="en-US" sz="3200" b="1" i="0" u="none">
                <a:solidFill>
                  <a:srgbClr val="000000"/>
                </a:solidFill>
                <a:latin typeface="Arial"/>
                <a:ea typeface="Arial"/>
                <a:cs typeface="Arial"/>
                <a:sym typeface="Arial"/>
              </a:rPr>
              <a:t>Need for packages</a:t>
            </a:r>
            <a:endParaRPr/>
          </a:p>
          <a:p>
            <a:pPr marL="430212" lvl="0" indent="-323849" algn="l" rtl="0">
              <a:lnSpc>
                <a:spcPct val="93000"/>
              </a:lnSpc>
              <a:spcBef>
                <a:spcPts val="1400"/>
              </a:spcBef>
              <a:spcAft>
                <a:spcPts val="0"/>
              </a:spcAft>
              <a:buClr>
                <a:srgbClr val="000000"/>
              </a:buClr>
              <a:buSzPts val="1440"/>
              <a:buFont typeface="Noto Sans Symbols"/>
              <a:buChar char="●"/>
            </a:pPr>
            <a:r>
              <a:rPr lang="en-US" sz="3200" b="1" i="0" u="none">
                <a:solidFill>
                  <a:srgbClr val="000000"/>
                </a:solidFill>
                <a:latin typeface="Arial"/>
                <a:ea typeface="Arial"/>
                <a:cs typeface="Arial"/>
                <a:sym typeface="Arial"/>
              </a:rPr>
              <a:t>Access protection using packages</a:t>
            </a:r>
            <a:endParaRPr/>
          </a:p>
          <a:p>
            <a:pPr marL="430212" lvl="0" indent="-323849" algn="l" rtl="0">
              <a:lnSpc>
                <a:spcPct val="93000"/>
              </a:lnSpc>
              <a:spcBef>
                <a:spcPts val="1400"/>
              </a:spcBef>
              <a:spcAft>
                <a:spcPts val="0"/>
              </a:spcAft>
              <a:buSzPts val="3200"/>
              <a:buNone/>
            </a:pPr>
            <a:endParaRPr sz="3200" b="1" i="0" u="none">
              <a:solidFill>
                <a:srgbClr val="000000"/>
              </a:solidFill>
              <a:latin typeface="Arial"/>
              <a:ea typeface="Arial"/>
              <a:cs typeface="Arial"/>
              <a:sym typeface="Arial"/>
            </a:endParaRPr>
          </a:p>
          <a:p>
            <a:pPr marL="430212" lvl="0" indent="-323849" algn="l" rtl="0">
              <a:lnSpc>
                <a:spcPct val="93000"/>
              </a:lnSpc>
              <a:spcBef>
                <a:spcPts val="1400"/>
              </a:spcBef>
              <a:spcAft>
                <a:spcPts val="0"/>
              </a:spcAft>
              <a:buSzPts val="3200"/>
              <a:buNone/>
            </a:pPr>
            <a:r>
              <a:rPr lang="en-US" sz="3200" b="1" i="0" u="none">
                <a:solidFill>
                  <a:srgbClr val="000000"/>
                </a:solidFill>
                <a:latin typeface="Arial"/>
                <a:ea typeface="Arial"/>
                <a:cs typeface="Arial"/>
                <a:sym typeface="Arial"/>
              </a:rPr>
              <a:t> </a:t>
            </a:r>
            <a:endParaRPr/>
          </a:p>
        </p:txBody>
      </p:sp>
      <p:pic>
        <p:nvPicPr>
          <p:cNvPr id="75" name="Google Shape;75;p2" descr="Related image"/>
          <p:cNvPicPr preferRelativeResize="0"/>
          <p:nvPr/>
        </p:nvPicPr>
        <p:blipFill rotWithShape="1">
          <a:blip r:embed="rId3">
            <a:alphaModFix/>
          </a:blip>
          <a:srcRect l="3789" t="21969" r="3780" b="23459"/>
          <a:stretch/>
        </p:blipFill>
        <p:spPr>
          <a:xfrm>
            <a:off x="214282" y="214290"/>
            <a:ext cx="1622550" cy="82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0"/>
        <p:cNvGrpSpPr/>
        <p:nvPr/>
      </p:nvGrpSpPr>
      <p:grpSpPr>
        <a:xfrm>
          <a:off x="0" y="0"/>
          <a:ext cx="0" cy="0"/>
          <a:chOff x="0" y="0"/>
          <a:chExt cx="0" cy="0"/>
        </a:xfrm>
      </p:grpSpPr>
      <p:sp>
        <p:nvSpPr>
          <p:cNvPr id="81" name="Google Shape;81;p3"/>
          <p:cNvSpPr txBox="1">
            <a:spLocks noGrp="1"/>
          </p:cNvSpPr>
          <p:nvPr>
            <p:ph type="title"/>
          </p:nvPr>
        </p:nvSpPr>
        <p:spPr>
          <a:xfrm>
            <a:off x="1025525" y="912812"/>
            <a:ext cx="8459700" cy="1023900"/>
          </a:xfrm>
          <a:prstGeom prst="rect">
            <a:avLst/>
          </a:prstGeom>
          <a:noFill/>
          <a:ln>
            <a:noFill/>
          </a:ln>
        </p:spPr>
        <p:txBody>
          <a:bodyPr spcFirstLastPara="1" wrap="square" lIns="0" tIns="28075" rIns="0" bIns="0" anchor="ctr" anchorCtr="0">
            <a:noAutofit/>
          </a:bodyPr>
          <a:lstStyle/>
          <a:p>
            <a:pPr marL="0" lvl="0" indent="0" algn="ctr" rtl="0">
              <a:lnSpc>
                <a:spcPct val="93000"/>
              </a:lnSpc>
              <a:spcBef>
                <a:spcPts val="0"/>
              </a:spcBef>
              <a:spcAft>
                <a:spcPts val="0"/>
              </a:spcAft>
              <a:buSzPts val="3200"/>
              <a:buNone/>
            </a:pPr>
            <a:r>
              <a:rPr lang="en-US" sz="3200" b="1" i="0" u="sng">
                <a:solidFill>
                  <a:srgbClr val="000000"/>
                </a:solidFill>
                <a:latin typeface="Arial"/>
                <a:ea typeface="Arial"/>
                <a:cs typeface="Arial"/>
                <a:sym typeface="Arial"/>
              </a:rPr>
              <a:t>Package is similar to folders in your Disk</a:t>
            </a:r>
            <a:endParaRPr/>
          </a:p>
        </p:txBody>
      </p:sp>
      <p:sp>
        <p:nvSpPr>
          <p:cNvPr id="82" name="Google Shape;82;p3"/>
          <p:cNvSpPr txBox="1">
            <a:spLocks noGrp="1"/>
          </p:cNvSpPr>
          <p:nvPr>
            <p:ph type="body" idx="1"/>
          </p:nvPr>
        </p:nvSpPr>
        <p:spPr>
          <a:xfrm>
            <a:off x="720725" y="1949450"/>
            <a:ext cx="8855075" cy="4891087"/>
          </a:xfrm>
          <a:prstGeom prst="rect">
            <a:avLst/>
          </a:prstGeom>
          <a:noFill/>
          <a:ln>
            <a:noFill/>
          </a:ln>
        </p:spPr>
        <p:txBody>
          <a:bodyPr spcFirstLastPara="1" wrap="square" lIns="0" tIns="21225" rIns="0" bIns="0" anchor="t" anchorCtr="0">
            <a:noAutofit/>
          </a:bodyPr>
          <a:lstStyle/>
          <a:p>
            <a:pPr marL="430212" lvl="0" indent="-323849" algn="l" rtl="0">
              <a:lnSpc>
                <a:spcPct val="93000"/>
              </a:lnSpc>
              <a:spcBef>
                <a:spcPts val="0"/>
              </a:spcBef>
              <a:spcAft>
                <a:spcPts val="0"/>
              </a:spcAft>
              <a:buClr>
                <a:srgbClr val="000000"/>
              </a:buClr>
              <a:buSzPts val="1080"/>
              <a:buFont typeface="Noto Sans Symbols"/>
              <a:buChar char="●"/>
            </a:pPr>
            <a:r>
              <a:rPr lang="en-US" sz="2400" b="1" i="0" u="none">
                <a:solidFill>
                  <a:srgbClr val="000000"/>
                </a:solidFill>
                <a:latin typeface="Arial"/>
                <a:ea typeface="Arial"/>
                <a:cs typeface="Arial"/>
                <a:sym typeface="Arial"/>
              </a:rPr>
              <a:t>People normally group their related data in various folders.</a:t>
            </a:r>
            <a:endParaRPr/>
          </a:p>
          <a:p>
            <a:pPr marL="1725611" lvl="1" indent="-573086" algn="l" rtl="0">
              <a:lnSpc>
                <a:spcPct val="93000"/>
              </a:lnSpc>
              <a:spcBef>
                <a:spcPts val="1400"/>
              </a:spcBef>
              <a:spcAft>
                <a:spcPts val="0"/>
              </a:spcAft>
              <a:buClr>
                <a:srgbClr val="000000"/>
              </a:buClr>
              <a:buSzPts val="1800"/>
              <a:buFont typeface="Noto Sans Symbols"/>
              <a:buChar char="−"/>
            </a:pPr>
            <a:r>
              <a:rPr lang="en-US" sz="2400" b="0" i="0" u="none">
                <a:solidFill>
                  <a:srgbClr val="801900"/>
                </a:solidFill>
                <a:latin typeface="Arial"/>
                <a:ea typeface="Arial"/>
                <a:cs typeface="Arial"/>
                <a:sym typeface="Arial"/>
              </a:rPr>
              <a:t>For example, a programmer may group his programs into the following folders.</a:t>
            </a:r>
            <a:endParaRPr/>
          </a:p>
          <a:p>
            <a:pPr marL="1725611" lvl="1" indent="-573086" algn="l" rtl="0">
              <a:lnSpc>
                <a:spcPct val="93000"/>
              </a:lnSpc>
              <a:spcBef>
                <a:spcPts val="1100"/>
              </a:spcBef>
              <a:spcAft>
                <a:spcPts val="0"/>
              </a:spcAft>
              <a:buClr>
                <a:srgbClr val="000000"/>
              </a:buClr>
              <a:buSzPts val="1800"/>
              <a:buFont typeface="Noto Sans Symbols"/>
              <a:buChar char="−"/>
            </a:pPr>
            <a:r>
              <a:rPr lang="en-US" sz="2400" b="0" i="0" u="none">
                <a:solidFill>
                  <a:srgbClr val="801900"/>
                </a:solidFill>
                <a:latin typeface="Arial"/>
                <a:ea typeface="Arial"/>
                <a:cs typeface="Arial"/>
                <a:sym typeface="Arial"/>
              </a:rPr>
              <a:t>C_programs, CPP_programs, SQL_queries, java_programs.. etc.</a:t>
            </a:r>
            <a:endParaRPr/>
          </a:p>
          <a:p>
            <a:pPr marL="430212" lvl="0" indent="-323849" algn="l" rtl="0">
              <a:lnSpc>
                <a:spcPct val="93000"/>
              </a:lnSpc>
              <a:spcBef>
                <a:spcPts val="1100"/>
              </a:spcBef>
              <a:spcAft>
                <a:spcPts val="0"/>
              </a:spcAft>
              <a:buClr>
                <a:srgbClr val="000000"/>
              </a:buClr>
              <a:buSzPts val="1080"/>
              <a:buFont typeface="Noto Sans Symbols"/>
              <a:buChar char="●"/>
            </a:pPr>
            <a:r>
              <a:rPr lang="en-US" sz="2400" b="1" i="0" u="none">
                <a:solidFill>
                  <a:srgbClr val="000000"/>
                </a:solidFill>
                <a:latin typeface="Arial"/>
                <a:ea typeface="Arial"/>
                <a:cs typeface="Arial"/>
                <a:sym typeface="Arial"/>
              </a:rPr>
              <a:t>We also use sub-folders for organizing our data more conveniently.</a:t>
            </a:r>
            <a:endParaRPr/>
          </a:p>
          <a:p>
            <a:pPr marL="1725611" lvl="1" indent="-573086" algn="l" rtl="0">
              <a:lnSpc>
                <a:spcPct val="93000"/>
              </a:lnSpc>
              <a:spcBef>
                <a:spcPts val="1400"/>
              </a:spcBef>
              <a:spcAft>
                <a:spcPts val="0"/>
              </a:spcAft>
              <a:buClr>
                <a:srgbClr val="000000"/>
              </a:buClr>
              <a:buSzPts val="1800"/>
              <a:buFont typeface="Noto Sans Symbols"/>
              <a:buChar char="−"/>
            </a:pPr>
            <a:r>
              <a:rPr lang="en-US" sz="2400" b="0" i="0" u="none">
                <a:solidFill>
                  <a:srgbClr val="801900"/>
                </a:solidFill>
                <a:latin typeface="Arial"/>
                <a:ea typeface="Arial"/>
                <a:cs typeface="Arial"/>
                <a:sym typeface="Arial"/>
              </a:rPr>
              <a:t>The advantage is we can easily locate the files if they are organized.</a:t>
            </a:r>
            <a:endParaRPr/>
          </a:p>
        </p:txBody>
      </p:sp>
      <p:pic>
        <p:nvPicPr>
          <p:cNvPr id="83" name="Google Shape;83;p3" descr="Related image"/>
          <p:cNvPicPr preferRelativeResize="0"/>
          <p:nvPr/>
        </p:nvPicPr>
        <p:blipFill rotWithShape="1">
          <a:blip r:embed="rId3">
            <a:alphaModFix/>
          </a:blip>
          <a:srcRect l="3789" t="21969" r="3780" b="23459"/>
          <a:stretch/>
        </p:blipFill>
        <p:spPr>
          <a:xfrm>
            <a:off x="214282" y="214290"/>
            <a:ext cx="1622550" cy="82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8"/>
        <p:cNvGrpSpPr/>
        <p:nvPr/>
      </p:nvGrpSpPr>
      <p:grpSpPr>
        <a:xfrm>
          <a:off x="0" y="0"/>
          <a:ext cx="0" cy="0"/>
          <a:chOff x="0" y="0"/>
          <a:chExt cx="0" cy="0"/>
        </a:xfrm>
      </p:grpSpPr>
      <p:sp>
        <p:nvSpPr>
          <p:cNvPr id="89" name="Google Shape;89;p4"/>
          <p:cNvSpPr txBox="1">
            <a:spLocks noGrp="1"/>
          </p:cNvSpPr>
          <p:nvPr>
            <p:ph type="title"/>
          </p:nvPr>
        </p:nvSpPr>
        <p:spPr>
          <a:xfrm>
            <a:off x="720725" y="1141412"/>
            <a:ext cx="8459700" cy="1023900"/>
          </a:xfrm>
          <a:prstGeom prst="rect">
            <a:avLst/>
          </a:prstGeom>
          <a:noFill/>
          <a:ln>
            <a:noFill/>
          </a:ln>
        </p:spPr>
        <p:txBody>
          <a:bodyPr spcFirstLastPara="1" wrap="square" lIns="0" tIns="24825" rIns="0" bIns="0" anchor="ctr" anchorCtr="0">
            <a:noAutofit/>
          </a:bodyPr>
          <a:lstStyle/>
          <a:p>
            <a:pPr marL="0" lvl="0" indent="0" algn="ctr" rtl="0">
              <a:lnSpc>
                <a:spcPct val="93000"/>
              </a:lnSpc>
              <a:spcBef>
                <a:spcPts val="0"/>
              </a:spcBef>
              <a:spcAft>
                <a:spcPts val="0"/>
              </a:spcAft>
              <a:buSzPts val="2800"/>
              <a:buNone/>
            </a:pPr>
            <a:r>
              <a:rPr lang="en-US" sz="2800" b="1" i="0" u="sng">
                <a:solidFill>
                  <a:srgbClr val="000000"/>
                </a:solidFill>
                <a:latin typeface="Arial"/>
                <a:ea typeface="Arial"/>
                <a:cs typeface="Arial"/>
                <a:sym typeface="Arial"/>
              </a:rPr>
              <a:t>Package is similar to folders in your Disk (Contd.)</a:t>
            </a:r>
            <a:endParaRPr/>
          </a:p>
        </p:txBody>
      </p:sp>
      <p:pic>
        <p:nvPicPr>
          <p:cNvPr id="90" name="Google Shape;90;p4"/>
          <p:cNvPicPr preferRelativeResize="0"/>
          <p:nvPr/>
        </p:nvPicPr>
        <p:blipFill rotWithShape="1">
          <a:blip r:embed="rId3">
            <a:alphaModFix/>
          </a:blip>
          <a:srcRect l="22908" t="27270" r="11372" b="20145"/>
          <a:stretch/>
        </p:blipFill>
        <p:spPr>
          <a:xfrm>
            <a:off x="936625" y="2165350"/>
            <a:ext cx="8280403" cy="3836988"/>
          </a:xfrm>
          <a:prstGeom prst="rect">
            <a:avLst/>
          </a:prstGeom>
          <a:noFill/>
          <a:ln>
            <a:noFill/>
          </a:ln>
        </p:spPr>
      </p:pic>
      <p:pic>
        <p:nvPicPr>
          <p:cNvPr id="91" name="Google Shape;91;p4" descr="Related image"/>
          <p:cNvPicPr preferRelativeResize="0"/>
          <p:nvPr/>
        </p:nvPicPr>
        <p:blipFill rotWithShape="1">
          <a:blip r:embed="rId4">
            <a:alphaModFix/>
          </a:blip>
          <a:srcRect l="3789" t="21969" r="3780" b="23459"/>
          <a:stretch/>
        </p:blipFill>
        <p:spPr>
          <a:xfrm>
            <a:off x="214282" y="290490"/>
            <a:ext cx="1622550" cy="82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6"/>
        <p:cNvGrpSpPr/>
        <p:nvPr/>
      </p:nvGrpSpPr>
      <p:grpSpPr>
        <a:xfrm>
          <a:off x="0" y="0"/>
          <a:ext cx="0" cy="0"/>
          <a:chOff x="0" y="0"/>
          <a:chExt cx="0" cy="0"/>
        </a:xfrm>
      </p:grpSpPr>
      <p:sp>
        <p:nvSpPr>
          <p:cNvPr id="97" name="Google Shape;97;p5"/>
          <p:cNvSpPr txBox="1">
            <a:spLocks noGrp="1"/>
          </p:cNvSpPr>
          <p:nvPr>
            <p:ph type="title"/>
          </p:nvPr>
        </p:nvSpPr>
        <p:spPr>
          <a:xfrm>
            <a:off x="1482725" y="684212"/>
            <a:ext cx="8459700" cy="1023900"/>
          </a:xfrm>
          <a:prstGeom prst="rect">
            <a:avLst/>
          </a:prstGeom>
          <a:noFill/>
          <a:ln>
            <a:noFill/>
          </a:ln>
        </p:spPr>
        <p:txBody>
          <a:bodyPr spcFirstLastPara="1" wrap="square" lIns="0" tIns="21225" rIns="0" bIns="0" anchor="ctr" anchorCtr="0">
            <a:noAutofit/>
          </a:bodyPr>
          <a:lstStyle/>
          <a:p>
            <a:pPr marL="0" lvl="0" indent="0" algn="ctr" rtl="0">
              <a:lnSpc>
                <a:spcPct val="93000"/>
              </a:lnSpc>
              <a:spcBef>
                <a:spcPts val="0"/>
              </a:spcBef>
              <a:spcAft>
                <a:spcPts val="0"/>
              </a:spcAft>
              <a:buSzPts val="2400"/>
              <a:buNone/>
            </a:pPr>
            <a:r>
              <a:rPr lang="en-US" sz="2400" b="1" i="0" u="sng">
                <a:solidFill>
                  <a:srgbClr val="000000"/>
                </a:solidFill>
                <a:latin typeface="Arial"/>
                <a:ea typeface="Arial"/>
                <a:cs typeface="Arial"/>
                <a:sym typeface="Arial"/>
              </a:rPr>
              <a:t>Package is similar to folders in your Disk (Contd.)</a:t>
            </a:r>
            <a:br>
              <a:rPr lang="en-US" sz="2400" b="1" i="0" u="sng">
                <a:solidFill>
                  <a:srgbClr val="000000"/>
                </a:solidFill>
                <a:latin typeface="Arial"/>
                <a:ea typeface="Arial"/>
                <a:cs typeface="Arial"/>
                <a:sym typeface="Arial"/>
              </a:rPr>
            </a:br>
            <a:r>
              <a:rPr lang="en-US" sz="2400" b="1" i="0" u="none">
                <a:solidFill>
                  <a:srgbClr val="000000"/>
                </a:solidFill>
                <a:latin typeface="Arial"/>
                <a:ea typeface="Arial"/>
                <a:cs typeface="Arial"/>
                <a:sym typeface="Arial"/>
              </a:rPr>
              <a:t> </a:t>
            </a:r>
            <a:endParaRPr/>
          </a:p>
        </p:txBody>
      </p:sp>
      <p:sp>
        <p:nvSpPr>
          <p:cNvPr id="98" name="Google Shape;98;p5"/>
          <p:cNvSpPr txBox="1">
            <a:spLocks noGrp="1"/>
          </p:cNvSpPr>
          <p:nvPr>
            <p:ph type="body" idx="1"/>
          </p:nvPr>
        </p:nvSpPr>
        <p:spPr>
          <a:xfrm>
            <a:off x="720725" y="1949450"/>
            <a:ext cx="8855075" cy="3811587"/>
          </a:xfrm>
          <a:prstGeom prst="rect">
            <a:avLst/>
          </a:prstGeom>
          <a:noFill/>
          <a:ln>
            <a:noFill/>
          </a:ln>
        </p:spPr>
        <p:txBody>
          <a:bodyPr spcFirstLastPara="1" wrap="square" lIns="0" tIns="24825" rIns="0" bIns="0" anchor="t" anchorCtr="0">
            <a:noAutofit/>
          </a:bodyPr>
          <a:lstStyle/>
          <a:p>
            <a:pPr marL="430212" lvl="0" indent="-323849" algn="l" rtl="0">
              <a:lnSpc>
                <a:spcPct val="93000"/>
              </a:lnSpc>
              <a:spcBef>
                <a:spcPts val="0"/>
              </a:spcBef>
              <a:spcAft>
                <a:spcPts val="0"/>
              </a:spcAft>
              <a:buClr>
                <a:srgbClr val="000000"/>
              </a:buClr>
              <a:buSzPts val="1260"/>
              <a:buFont typeface="Noto Sans Symbols"/>
              <a:buChar char="●"/>
            </a:pPr>
            <a:r>
              <a:rPr lang="en-US" sz="2800" b="1" i="0" u="none">
                <a:solidFill>
                  <a:srgbClr val="000000"/>
                </a:solidFill>
                <a:latin typeface="Arial"/>
                <a:ea typeface="Arial"/>
                <a:cs typeface="Arial"/>
                <a:sym typeface="Arial"/>
              </a:rPr>
              <a:t>Need for packages</a:t>
            </a:r>
            <a:endParaRPr/>
          </a:p>
          <a:p>
            <a:pPr marL="1725611" lvl="1" indent="-573086" algn="l" rtl="0">
              <a:lnSpc>
                <a:spcPct val="93000"/>
              </a:lnSpc>
              <a:spcBef>
                <a:spcPts val="1400"/>
              </a:spcBef>
              <a:spcAft>
                <a:spcPts val="0"/>
              </a:spcAft>
              <a:buClr>
                <a:srgbClr val="000000"/>
              </a:buClr>
              <a:buSzPts val="1800"/>
              <a:buFont typeface="Noto Sans Symbols"/>
              <a:buChar char="−"/>
            </a:pPr>
            <a:r>
              <a:rPr lang="en-US" sz="2400" b="1" i="0" u="none">
                <a:solidFill>
                  <a:srgbClr val="000000"/>
                </a:solidFill>
                <a:latin typeface="Arial"/>
                <a:ea typeface="Arial"/>
                <a:cs typeface="Arial"/>
                <a:sym typeface="Arial"/>
              </a:rPr>
              <a:t>Till now, you did not use any package since all your classes were stored in the default package. Imagine a situation where all the classes are stored in one package. It would lead to tremendous confusion as it may lead to classes with similar names that is not allowed by the language.</a:t>
            </a:r>
            <a:endParaRPr/>
          </a:p>
          <a:p>
            <a:pPr marL="430212" lvl="0" indent="-323849" algn="l" rtl="0">
              <a:lnSpc>
                <a:spcPct val="93000"/>
              </a:lnSpc>
              <a:spcBef>
                <a:spcPts val="1100"/>
              </a:spcBef>
              <a:spcAft>
                <a:spcPts val="0"/>
              </a:spcAft>
              <a:buSzPts val="2400"/>
              <a:buNone/>
            </a:pPr>
            <a:r>
              <a:rPr lang="en-US" sz="2400" b="1" i="0" u="none">
                <a:solidFill>
                  <a:srgbClr val="801900"/>
                </a:solidFill>
                <a:latin typeface="Arial"/>
                <a:ea typeface="Arial"/>
                <a:cs typeface="Arial"/>
                <a:sym typeface="Arial"/>
              </a:rPr>
              <a:t>This scenario is also referred to as a namespace collision.</a:t>
            </a:r>
            <a:endParaRPr/>
          </a:p>
        </p:txBody>
      </p:sp>
      <p:pic>
        <p:nvPicPr>
          <p:cNvPr id="99" name="Google Shape;99;p5" descr="Related image"/>
          <p:cNvPicPr preferRelativeResize="0"/>
          <p:nvPr/>
        </p:nvPicPr>
        <p:blipFill rotWithShape="1">
          <a:blip r:embed="rId3">
            <a:alphaModFix/>
          </a:blip>
          <a:srcRect l="3789" t="21969" r="3780" b="23459"/>
          <a:stretch/>
        </p:blipFill>
        <p:spPr>
          <a:xfrm>
            <a:off x="214282" y="214290"/>
            <a:ext cx="1622550" cy="82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4"/>
        <p:cNvGrpSpPr/>
        <p:nvPr/>
      </p:nvGrpSpPr>
      <p:grpSpPr>
        <a:xfrm>
          <a:off x="0" y="0"/>
          <a:ext cx="0" cy="0"/>
          <a:chOff x="0" y="0"/>
          <a:chExt cx="0" cy="0"/>
        </a:xfrm>
      </p:grpSpPr>
      <p:sp>
        <p:nvSpPr>
          <p:cNvPr id="105" name="Google Shape;105;p6"/>
          <p:cNvSpPr txBox="1">
            <a:spLocks noGrp="1"/>
          </p:cNvSpPr>
          <p:nvPr>
            <p:ph type="title"/>
          </p:nvPr>
        </p:nvSpPr>
        <p:spPr>
          <a:xfrm>
            <a:off x="720725" y="684212"/>
            <a:ext cx="8459787" cy="1023937"/>
          </a:xfrm>
          <a:prstGeom prst="rect">
            <a:avLst/>
          </a:prstGeom>
          <a:noFill/>
          <a:ln>
            <a:noFill/>
          </a:ln>
        </p:spPr>
        <p:txBody>
          <a:bodyPr spcFirstLastPara="1" wrap="square" lIns="0" tIns="26625" rIns="0" bIns="0" anchor="ctr" anchorCtr="0">
            <a:noAutofit/>
          </a:bodyPr>
          <a:lstStyle/>
          <a:p>
            <a:pPr marL="0" lvl="0" indent="0" algn="ctr" rtl="0">
              <a:lnSpc>
                <a:spcPct val="93000"/>
              </a:lnSpc>
              <a:spcBef>
                <a:spcPts val="0"/>
              </a:spcBef>
              <a:spcAft>
                <a:spcPts val="0"/>
              </a:spcAft>
              <a:buSzPts val="3000"/>
              <a:buNone/>
            </a:pPr>
            <a:r>
              <a:rPr lang="en-US" sz="3000" b="1" i="0" u="sng">
                <a:solidFill>
                  <a:srgbClr val="000000"/>
                </a:solidFill>
                <a:latin typeface="Arial"/>
                <a:ea typeface="Arial"/>
                <a:cs typeface="Arial"/>
                <a:sym typeface="Arial"/>
              </a:rPr>
              <a:t>Organizing classes into Packages</a:t>
            </a:r>
            <a:endParaRPr/>
          </a:p>
        </p:txBody>
      </p:sp>
      <p:sp>
        <p:nvSpPr>
          <p:cNvPr id="106" name="Google Shape;106;p6"/>
          <p:cNvSpPr txBox="1">
            <a:spLocks noGrp="1"/>
          </p:cNvSpPr>
          <p:nvPr>
            <p:ph type="body" idx="1"/>
          </p:nvPr>
        </p:nvSpPr>
        <p:spPr>
          <a:xfrm>
            <a:off x="720725" y="1949450"/>
            <a:ext cx="8855075" cy="3811587"/>
          </a:xfrm>
          <a:prstGeom prst="rect">
            <a:avLst/>
          </a:prstGeom>
          <a:noFill/>
          <a:ln>
            <a:noFill/>
          </a:ln>
        </p:spPr>
        <p:txBody>
          <a:bodyPr spcFirstLastPara="1" wrap="square" lIns="0" tIns="21225" rIns="0" bIns="0" anchor="t" anchorCtr="0">
            <a:noAutofit/>
          </a:bodyPr>
          <a:lstStyle/>
          <a:p>
            <a:pPr marL="430212" lvl="0" indent="-323849" algn="l" rtl="0">
              <a:lnSpc>
                <a:spcPct val="93000"/>
              </a:lnSpc>
              <a:spcBef>
                <a:spcPts val="0"/>
              </a:spcBef>
              <a:spcAft>
                <a:spcPts val="0"/>
              </a:spcAft>
              <a:buClr>
                <a:srgbClr val="000000"/>
              </a:buClr>
              <a:buSzPts val="1080"/>
              <a:buFont typeface="Noto Sans Symbols"/>
              <a:buChar char="●"/>
            </a:pPr>
            <a:r>
              <a:rPr lang="en-US" sz="2400" b="0" i="0" u="none">
                <a:solidFill>
                  <a:srgbClr val="000000"/>
                </a:solidFill>
                <a:latin typeface="Arial"/>
                <a:ea typeface="Arial"/>
                <a:cs typeface="Arial"/>
                <a:sym typeface="Arial"/>
              </a:rPr>
              <a:t>Packages are containers for classes and interfaces</a:t>
            </a:r>
            <a:endParaRPr/>
          </a:p>
          <a:p>
            <a:pPr marL="430212" lvl="0" indent="-323849" algn="l" rtl="0">
              <a:lnSpc>
                <a:spcPct val="93000"/>
              </a:lnSpc>
              <a:spcBef>
                <a:spcPts val="1400"/>
              </a:spcBef>
              <a:spcAft>
                <a:spcPts val="0"/>
              </a:spcAft>
              <a:buClr>
                <a:srgbClr val="000000"/>
              </a:buClr>
              <a:buSzPts val="1080"/>
              <a:buFont typeface="Noto Sans Symbols"/>
              <a:buChar char="●"/>
            </a:pPr>
            <a:r>
              <a:rPr lang="en-US" sz="2400" b="0" i="0" u="none">
                <a:solidFill>
                  <a:srgbClr val="000000"/>
                </a:solidFill>
                <a:latin typeface="Arial"/>
                <a:ea typeface="Arial"/>
                <a:cs typeface="Arial"/>
                <a:sym typeface="Arial"/>
              </a:rPr>
              <a:t>Classes and interfaces are grouped together in containers</a:t>
            </a:r>
            <a:endParaRPr/>
          </a:p>
          <a:p>
            <a:pPr marL="430212" lvl="0" indent="-323849" algn="l" rtl="0">
              <a:lnSpc>
                <a:spcPct val="93000"/>
              </a:lnSpc>
              <a:spcBef>
                <a:spcPts val="1400"/>
              </a:spcBef>
              <a:spcAft>
                <a:spcPts val="0"/>
              </a:spcAft>
              <a:buSzPts val="2400"/>
              <a:buNone/>
            </a:pPr>
            <a:r>
              <a:rPr lang="en-US" sz="2400" b="0" i="0" u="none">
                <a:solidFill>
                  <a:srgbClr val="000000"/>
                </a:solidFill>
                <a:latin typeface="Arial"/>
                <a:ea typeface="Arial"/>
                <a:cs typeface="Arial"/>
                <a:sym typeface="Arial"/>
              </a:rPr>
              <a:t> 	 called </a:t>
            </a:r>
            <a:r>
              <a:rPr lang="en-US" sz="2400" b="1" i="0" u="none">
                <a:solidFill>
                  <a:srgbClr val="000000"/>
                </a:solidFill>
                <a:latin typeface="Arial"/>
                <a:ea typeface="Arial"/>
                <a:cs typeface="Arial"/>
                <a:sym typeface="Arial"/>
              </a:rPr>
              <a:t>packages</a:t>
            </a:r>
            <a:endParaRPr/>
          </a:p>
          <a:p>
            <a:pPr marL="430212" lvl="0" indent="-323849" algn="l" rtl="0">
              <a:lnSpc>
                <a:spcPct val="93000"/>
              </a:lnSpc>
              <a:spcBef>
                <a:spcPts val="1400"/>
              </a:spcBef>
              <a:spcAft>
                <a:spcPts val="0"/>
              </a:spcAft>
              <a:buClr>
                <a:srgbClr val="000000"/>
              </a:buClr>
              <a:buSzPts val="1080"/>
              <a:buFont typeface="Noto Sans Symbols"/>
              <a:buChar char="●"/>
            </a:pPr>
            <a:r>
              <a:rPr lang="en-US" sz="2400" b="0" i="0" u="none">
                <a:solidFill>
                  <a:srgbClr val="000000"/>
                </a:solidFill>
                <a:latin typeface="Arial"/>
                <a:ea typeface="Arial"/>
                <a:cs typeface="Arial"/>
                <a:sym typeface="Arial"/>
              </a:rPr>
              <a:t>To avoid namespace collision, we put the classes into</a:t>
            </a:r>
            <a:endParaRPr/>
          </a:p>
          <a:p>
            <a:pPr marL="430212" lvl="0" indent="-323849" algn="l" rtl="0">
              <a:lnSpc>
                <a:spcPct val="93000"/>
              </a:lnSpc>
              <a:spcBef>
                <a:spcPts val="1400"/>
              </a:spcBef>
              <a:spcAft>
                <a:spcPts val="0"/>
              </a:spcAft>
              <a:buSzPts val="2400"/>
              <a:buNone/>
            </a:pPr>
            <a:r>
              <a:rPr lang="en-US" sz="2400" b="0" i="0" u="none">
                <a:solidFill>
                  <a:srgbClr val="000000"/>
                </a:solidFill>
                <a:latin typeface="Arial"/>
                <a:ea typeface="Arial"/>
                <a:cs typeface="Arial"/>
                <a:sym typeface="Arial"/>
              </a:rPr>
              <a:t> 	 separate containers called packages</a:t>
            </a:r>
            <a:endParaRPr/>
          </a:p>
          <a:p>
            <a:pPr marL="430212" lvl="0" indent="-323849" algn="l" rtl="0">
              <a:lnSpc>
                <a:spcPct val="93000"/>
              </a:lnSpc>
              <a:spcBef>
                <a:spcPts val="1400"/>
              </a:spcBef>
              <a:spcAft>
                <a:spcPts val="0"/>
              </a:spcAft>
              <a:buClr>
                <a:srgbClr val="000000"/>
              </a:buClr>
              <a:buSzPts val="1080"/>
              <a:buFont typeface="Noto Sans Symbols"/>
              <a:buChar char="●"/>
            </a:pPr>
            <a:r>
              <a:rPr lang="en-US" sz="2400" b="0" i="0" u="none">
                <a:solidFill>
                  <a:srgbClr val="000000"/>
                </a:solidFill>
                <a:latin typeface="Arial"/>
                <a:ea typeface="Arial"/>
                <a:cs typeface="Arial"/>
                <a:sym typeface="Arial"/>
              </a:rPr>
              <a:t>Whenever you need to access a class, you access it through its package by prefixing the class with the package name</a:t>
            </a:r>
            <a:endParaRPr/>
          </a:p>
        </p:txBody>
      </p:sp>
      <p:pic>
        <p:nvPicPr>
          <p:cNvPr id="107" name="Google Shape;107;p6" descr="Related image"/>
          <p:cNvPicPr preferRelativeResize="0"/>
          <p:nvPr/>
        </p:nvPicPr>
        <p:blipFill rotWithShape="1">
          <a:blip r:embed="rId3">
            <a:alphaModFix/>
          </a:blip>
          <a:srcRect l="3789" t="21969" r="3780" b="23459"/>
          <a:stretch/>
        </p:blipFill>
        <p:spPr>
          <a:xfrm>
            <a:off x="214282" y="214290"/>
            <a:ext cx="1622550" cy="82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12"/>
        <p:cNvGrpSpPr/>
        <p:nvPr/>
      </p:nvGrpSpPr>
      <p:grpSpPr>
        <a:xfrm>
          <a:off x="0" y="0"/>
          <a:ext cx="0" cy="0"/>
          <a:chOff x="0" y="0"/>
          <a:chExt cx="0" cy="0"/>
        </a:xfrm>
      </p:grpSpPr>
      <p:sp>
        <p:nvSpPr>
          <p:cNvPr id="113" name="Google Shape;113;p7"/>
          <p:cNvSpPr txBox="1">
            <a:spLocks noGrp="1"/>
          </p:cNvSpPr>
          <p:nvPr>
            <p:ph type="title"/>
          </p:nvPr>
        </p:nvSpPr>
        <p:spPr>
          <a:xfrm>
            <a:off x="720725" y="684212"/>
            <a:ext cx="8459787" cy="1023937"/>
          </a:xfrm>
          <a:prstGeom prst="rect">
            <a:avLst/>
          </a:prstGeom>
          <a:noFill/>
          <a:ln>
            <a:noFill/>
          </a:ln>
        </p:spPr>
        <p:txBody>
          <a:bodyPr spcFirstLastPara="1" wrap="square" lIns="0" tIns="26625" rIns="0" bIns="0" anchor="ctr" anchorCtr="0">
            <a:noAutofit/>
          </a:bodyPr>
          <a:lstStyle/>
          <a:p>
            <a:pPr marL="0" lvl="0" indent="0" algn="ctr" rtl="0">
              <a:lnSpc>
                <a:spcPct val="93000"/>
              </a:lnSpc>
              <a:spcBef>
                <a:spcPts val="0"/>
              </a:spcBef>
              <a:spcAft>
                <a:spcPts val="0"/>
              </a:spcAft>
              <a:buSzPts val="3000"/>
              <a:buNone/>
            </a:pPr>
            <a:r>
              <a:rPr lang="en-US" sz="3000" b="1" i="0" u="sng">
                <a:solidFill>
                  <a:srgbClr val="000000"/>
                </a:solidFill>
                <a:latin typeface="Arial"/>
                <a:ea typeface="Arial"/>
                <a:cs typeface="Arial"/>
                <a:sym typeface="Arial"/>
              </a:rPr>
              <a:t>Need for Packages</a:t>
            </a:r>
            <a:endParaRPr/>
          </a:p>
        </p:txBody>
      </p:sp>
      <p:sp>
        <p:nvSpPr>
          <p:cNvPr id="114" name="Google Shape;114;p7"/>
          <p:cNvSpPr txBox="1">
            <a:spLocks noGrp="1"/>
          </p:cNvSpPr>
          <p:nvPr>
            <p:ph type="body" idx="1"/>
          </p:nvPr>
        </p:nvSpPr>
        <p:spPr>
          <a:xfrm>
            <a:off x="720725" y="1949450"/>
            <a:ext cx="8855075" cy="3811587"/>
          </a:xfrm>
          <a:prstGeom prst="rect">
            <a:avLst/>
          </a:prstGeom>
          <a:noFill/>
          <a:ln>
            <a:noFill/>
          </a:ln>
        </p:spPr>
        <p:txBody>
          <a:bodyPr spcFirstLastPara="1" wrap="square" lIns="0" tIns="19425" rIns="0" bIns="0" anchor="t" anchorCtr="0">
            <a:noAutofit/>
          </a:bodyPr>
          <a:lstStyle/>
          <a:p>
            <a:pPr marL="430212" lvl="0" indent="-323849" algn="l" rtl="0">
              <a:lnSpc>
                <a:spcPct val="93000"/>
              </a:lnSpc>
              <a:spcBef>
                <a:spcPts val="0"/>
              </a:spcBef>
              <a:spcAft>
                <a:spcPts val="0"/>
              </a:spcAft>
              <a:buClr>
                <a:srgbClr val="000000"/>
              </a:buClr>
              <a:buSzPts val="990"/>
              <a:buFont typeface="Noto Sans Symbols"/>
              <a:buChar char="●"/>
            </a:pPr>
            <a:r>
              <a:rPr lang="en-US" sz="2200" b="0" i="0" u="none">
                <a:solidFill>
                  <a:srgbClr val="000000"/>
                </a:solidFill>
                <a:latin typeface="Arial"/>
                <a:ea typeface="Arial"/>
                <a:cs typeface="Arial"/>
                <a:sym typeface="Arial"/>
              </a:rPr>
              <a:t>Packages are containers used to store the classes and interfaces into manageable units of code.</a:t>
            </a:r>
            <a:endParaRPr/>
          </a:p>
          <a:p>
            <a:pPr marL="430212" lvl="0" indent="-323849" algn="l" rtl="0">
              <a:lnSpc>
                <a:spcPct val="93000"/>
              </a:lnSpc>
              <a:spcBef>
                <a:spcPts val="1400"/>
              </a:spcBef>
              <a:spcAft>
                <a:spcPts val="0"/>
              </a:spcAft>
              <a:buClr>
                <a:srgbClr val="000000"/>
              </a:buClr>
              <a:buSzPts val="990"/>
              <a:buFont typeface="Noto Sans Symbols"/>
              <a:buChar char="●"/>
            </a:pPr>
            <a:r>
              <a:rPr lang="en-US" sz="2200" b="0" i="0" u="none">
                <a:solidFill>
                  <a:srgbClr val="000000"/>
                </a:solidFill>
                <a:latin typeface="Arial"/>
                <a:ea typeface="Arial"/>
                <a:cs typeface="Arial"/>
                <a:sym typeface="Arial"/>
              </a:rPr>
              <a:t>Packages also help control the accessibility of your classes. This is also called as visibility control.</a:t>
            </a:r>
            <a:endParaRPr/>
          </a:p>
          <a:p>
            <a:pPr marL="430212" lvl="0" indent="-323849" algn="l" rtl="0">
              <a:lnSpc>
                <a:spcPct val="93000"/>
              </a:lnSpc>
              <a:spcBef>
                <a:spcPts val="1400"/>
              </a:spcBef>
              <a:spcAft>
                <a:spcPts val="0"/>
              </a:spcAft>
              <a:buClr>
                <a:srgbClr val="000000"/>
              </a:buClr>
              <a:buSzPts val="990"/>
              <a:buFont typeface="Noto Sans Symbols"/>
              <a:buChar char="●"/>
            </a:pPr>
            <a:r>
              <a:rPr lang="en-US" sz="2200" b="0" i="0" u="none">
                <a:solidFill>
                  <a:srgbClr val="000000"/>
                </a:solidFill>
                <a:latin typeface="Arial"/>
                <a:ea typeface="Arial"/>
                <a:cs typeface="Arial"/>
                <a:sym typeface="Arial"/>
              </a:rPr>
              <a:t>Example:</a:t>
            </a:r>
            <a:endParaRPr/>
          </a:p>
          <a:p>
            <a:pPr marL="430212" lvl="0" indent="-323849" algn="l" rtl="0">
              <a:lnSpc>
                <a:spcPct val="93000"/>
              </a:lnSpc>
              <a:spcBef>
                <a:spcPts val="1400"/>
              </a:spcBef>
              <a:spcAft>
                <a:spcPts val="0"/>
              </a:spcAft>
              <a:buSzPts val="2200"/>
              <a:buNone/>
            </a:pPr>
            <a:r>
              <a:rPr lang="en-US" sz="2200" b="0" i="1" u="none">
                <a:solidFill>
                  <a:srgbClr val="000000"/>
                </a:solidFill>
                <a:latin typeface="Courier"/>
                <a:ea typeface="Courier"/>
                <a:cs typeface="Courier"/>
                <a:sym typeface="Courier"/>
              </a:rPr>
              <a:t> 	package </a:t>
            </a:r>
            <a:r>
              <a:rPr lang="en-US" sz="2200" b="0" i="0" u="none">
                <a:solidFill>
                  <a:srgbClr val="000000"/>
                </a:solidFill>
                <a:latin typeface="Courier"/>
                <a:ea typeface="Courier"/>
                <a:cs typeface="Courier"/>
                <a:sym typeface="Courier"/>
              </a:rPr>
              <a:t>MyPackage; </a:t>
            </a:r>
            <a:endParaRPr/>
          </a:p>
          <a:p>
            <a:pPr marL="430212" lvl="0" indent="-323849" algn="l" rtl="0">
              <a:lnSpc>
                <a:spcPct val="94000"/>
              </a:lnSpc>
              <a:spcBef>
                <a:spcPts val="1400"/>
              </a:spcBef>
              <a:spcAft>
                <a:spcPts val="0"/>
              </a:spcAft>
              <a:buSzPts val="2200"/>
              <a:buNone/>
            </a:pPr>
            <a:r>
              <a:rPr lang="en-US" sz="2200" b="0" i="0" u="none">
                <a:solidFill>
                  <a:srgbClr val="000000"/>
                </a:solidFill>
                <a:latin typeface="Courier"/>
                <a:ea typeface="Courier"/>
                <a:cs typeface="Courier"/>
                <a:sym typeface="Courier"/>
              </a:rPr>
              <a:t> 	class MyClass {...} </a:t>
            </a:r>
            <a:endParaRPr/>
          </a:p>
          <a:p>
            <a:pPr marL="430212" lvl="0" indent="-323849" algn="l" rtl="0">
              <a:lnSpc>
                <a:spcPct val="94000"/>
              </a:lnSpc>
              <a:spcBef>
                <a:spcPts val="1400"/>
              </a:spcBef>
              <a:spcAft>
                <a:spcPts val="0"/>
              </a:spcAft>
              <a:buSzPts val="2200"/>
              <a:buNone/>
            </a:pPr>
            <a:r>
              <a:rPr lang="en-US" sz="2200" b="0" i="0" u="none">
                <a:solidFill>
                  <a:srgbClr val="000000"/>
                </a:solidFill>
                <a:latin typeface="Courier"/>
                <a:ea typeface="Courier"/>
                <a:cs typeface="Courier"/>
                <a:sym typeface="Courier"/>
              </a:rPr>
              <a:t> 	class YourClass{...}</a:t>
            </a:r>
            <a:endParaRPr/>
          </a:p>
        </p:txBody>
      </p:sp>
      <p:pic>
        <p:nvPicPr>
          <p:cNvPr id="115" name="Google Shape;115;p7" descr="Related image"/>
          <p:cNvPicPr preferRelativeResize="0"/>
          <p:nvPr/>
        </p:nvPicPr>
        <p:blipFill rotWithShape="1">
          <a:blip r:embed="rId3">
            <a:alphaModFix/>
          </a:blip>
          <a:srcRect l="3789" t="21969" r="3780" b="23459"/>
          <a:stretch/>
        </p:blipFill>
        <p:spPr>
          <a:xfrm>
            <a:off x="214282" y="214290"/>
            <a:ext cx="1622550" cy="82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0"/>
        <p:cNvGrpSpPr/>
        <p:nvPr/>
      </p:nvGrpSpPr>
      <p:grpSpPr>
        <a:xfrm>
          <a:off x="0" y="0"/>
          <a:ext cx="0" cy="0"/>
          <a:chOff x="0" y="0"/>
          <a:chExt cx="0" cy="0"/>
        </a:xfrm>
      </p:grpSpPr>
      <p:sp>
        <p:nvSpPr>
          <p:cNvPr id="121" name="Google Shape;121;p8"/>
          <p:cNvSpPr txBox="1">
            <a:spLocks noGrp="1"/>
          </p:cNvSpPr>
          <p:nvPr>
            <p:ph type="title"/>
          </p:nvPr>
        </p:nvSpPr>
        <p:spPr>
          <a:xfrm>
            <a:off x="720725" y="684212"/>
            <a:ext cx="8459787" cy="1023937"/>
          </a:xfrm>
          <a:prstGeom prst="rect">
            <a:avLst/>
          </a:prstGeom>
          <a:noFill/>
          <a:ln>
            <a:noFill/>
          </a:ln>
        </p:spPr>
        <p:txBody>
          <a:bodyPr spcFirstLastPara="1" wrap="square" lIns="0" tIns="26625" rIns="0" bIns="0" anchor="ctr" anchorCtr="0">
            <a:noAutofit/>
          </a:bodyPr>
          <a:lstStyle/>
          <a:p>
            <a:pPr marL="0" lvl="0" indent="0" algn="ctr" rtl="0">
              <a:lnSpc>
                <a:spcPct val="93000"/>
              </a:lnSpc>
              <a:spcBef>
                <a:spcPts val="0"/>
              </a:spcBef>
              <a:spcAft>
                <a:spcPts val="0"/>
              </a:spcAft>
              <a:buSzPts val="3000"/>
              <a:buNone/>
            </a:pPr>
            <a:r>
              <a:rPr lang="en-US" sz="3000" b="1" i="0" u="sng">
                <a:solidFill>
                  <a:srgbClr val="3C3D4A"/>
                </a:solidFill>
                <a:latin typeface="Arial"/>
                <a:ea typeface="Arial"/>
                <a:cs typeface="Arial"/>
                <a:sym typeface="Arial"/>
              </a:rPr>
              <a:t>Access Protection using Packages</a:t>
            </a:r>
            <a:endParaRPr/>
          </a:p>
        </p:txBody>
      </p:sp>
      <p:sp>
        <p:nvSpPr>
          <p:cNvPr id="122" name="Google Shape;122;p8"/>
          <p:cNvSpPr txBox="1">
            <a:spLocks noGrp="1"/>
          </p:cNvSpPr>
          <p:nvPr>
            <p:ph type="body" idx="1"/>
          </p:nvPr>
        </p:nvSpPr>
        <p:spPr>
          <a:xfrm>
            <a:off x="720725" y="1708150"/>
            <a:ext cx="8855075" cy="5203825"/>
          </a:xfrm>
          <a:prstGeom prst="rect">
            <a:avLst/>
          </a:prstGeom>
          <a:noFill/>
          <a:ln>
            <a:noFill/>
          </a:ln>
        </p:spPr>
        <p:txBody>
          <a:bodyPr spcFirstLastPara="1" wrap="square" lIns="0" tIns="21225" rIns="0" bIns="0" anchor="t" anchorCtr="0">
            <a:noAutofit/>
          </a:bodyPr>
          <a:lstStyle/>
          <a:p>
            <a:pPr marL="430212" lvl="0" indent="-323849" algn="l" rtl="0">
              <a:lnSpc>
                <a:spcPct val="93000"/>
              </a:lnSpc>
              <a:spcBef>
                <a:spcPts val="0"/>
              </a:spcBef>
              <a:spcAft>
                <a:spcPts val="0"/>
              </a:spcAft>
              <a:buClr>
                <a:srgbClr val="000000"/>
              </a:buClr>
              <a:buSzPts val="1080"/>
              <a:buFont typeface="Noto Sans Symbols"/>
              <a:buChar char="●"/>
            </a:pPr>
            <a:r>
              <a:rPr lang="en-US" sz="2400" b="1" i="0" u="none">
                <a:solidFill>
                  <a:srgbClr val="000000"/>
                </a:solidFill>
                <a:latin typeface="Arial"/>
                <a:ea typeface="Arial"/>
                <a:cs typeface="Arial"/>
                <a:sym typeface="Arial"/>
              </a:rPr>
              <a:t>Packages facilitate access-control</a:t>
            </a:r>
            <a:endParaRPr/>
          </a:p>
          <a:p>
            <a:pPr marL="430212" lvl="0" indent="-323849" algn="l" rtl="0">
              <a:lnSpc>
                <a:spcPct val="93000"/>
              </a:lnSpc>
              <a:spcBef>
                <a:spcPts val="1400"/>
              </a:spcBef>
              <a:spcAft>
                <a:spcPts val="0"/>
              </a:spcAft>
              <a:buClr>
                <a:srgbClr val="000000"/>
              </a:buClr>
              <a:buSzPts val="1080"/>
              <a:buFont typeface="Noto Sans Symbols"/>
              <a:buChar char="●"/>
            </a:pPr>
            <a:r>
              <a:rPr lang="en-US" sz="2400" b="1" i="0" u="none">
                <a:solidFill>
                  <a:srgbClr val="000000"/>
                </a:solidFill>
                <a:latin typeface="Arial"/>
                <a:ea typeface="Arial"/>
                <a:cs typeface="Arial"/>
                <a:sym typeface="Arial"/>
              </a:rPr>
              <a:t>Once a class is packaged, its accessibility is controlled by its package</a:t>
            </a:r>
            <a:endParaRPr/>
          </a:p>
          <a:p>
            <a:pPr marL="430212" lvl="0" indent="-323849" algn="l" rtl="0">
              <a:lnSpc>
                <a:spcPct val="93000"/>
              </a:lnSpc>
              <a:spcBef>
                <a:spcPts val="1400"/>
              </a:spcBef>
              <a:spcAft>
                <a:spcPts val="0"/>
              </a:spcAft>
              <a:buClr>
                <a:srgbClr val="000000"/>
              </a:buClr>
              <a:buSzPts val="1080"/>
              <a:buFont typeface="Noto Sans Symbols"/>
              <a:buChar char="●"/>
            </a:pPr>
            <a:r>
              <a:rPr lang="en-US" sz="2400" b="1" i="0" u="none">
                <a:solidFill>
                  <a:srgbClr val="000000"/>
                </a:solidFill>
                <a:latin typeface="Arial"/>
                <a:ea typeface="Arial"/>
                <a:cs typeface="Arial"/>
                <a:sym typeface="Arial"/>
              </a:rPr>
              <a:t>That is, whether other classes can access the class in the package depends on the access specifiers used in its class declaration</a:t>
            </a:r>
            <a:endParaRPr/>
          </a:p>
          <a:p>
            <a:pPr marL="430212" lvl="0" indent="-323849" algn="l" rtl="0">
              <a:lnSpc>
                <a:spcPct val="93000"/>
              </a:lnSpc>
              <a:spcBef>
                <a:spcPts val="1400"/>
              </a:spcBef>
              <a:spcAft>
                <a:spcPts val="0"/>
              </a:spcAft>
              <a:buClr>
                <a:srgbClr val="000000"/>
              </a:buClr>
              <a:buSzPts val="1080"/>
              <a:buFont typeface="Noto Sans Symbols"/>
              <a:buChar char="●"/>
            </a:pPr>
            <a:r>
              <a:rPr lang="en-US" sz="2400" b="1" i="0" u="none">
                <a:solidFill>
                  <a:srgbClr val="000000"/>
                </a:solidFill>
                <a:latin typeface="Arial"/>
                <a:ea typeface="Arial"/>
                <a:cs typeface="Arial"/>
                <a:sym typeface="Arial"/>
              </a:rPr>
              <a:t>There are four visibility control mechanisms packages offer:</a:t>
            </a:r>
            <a:endParaRPr/>
          </a:p>
          <a:p>
            <a:pPr marL="1725611" lvl="1" indent="-573086" algn="l" rtl="0">
              <a:lnSpc>
                <a:spcPct val="93000"/>
              </a:lnSpc>
              <a:spcBef>
                <a:spcPts val="1400"/>
              </a:spcBef>
              <a:spcAft>
                <a:spcPts val="0"/>
              </a:spcAft>
              <a:buClr>
                <a:srgbClr val="000000"/>
              </a:buClr>
              <a:buSzPts val="1800"/>
              <a:buFont typeface="Noto Sans Symbols"/>
              <a:buChar char="−"/>
            </a:pPr>
            <a:r>
              <a:rPr lang="en-US" sz="2400" b="1" i="0" u="none">
                <a:solidFill>
                  <a:srgbClr val="000000"/>
                </a:solidFill>
                <a:latin typeface="Arial"/>
                <a:ea typeface="Arial"/>
                <a:cs typeface="Arial"/>
                <a:sym typeface="Arial"/>
              </a:rPr>
              <a:t>private</a:t>
            </a:r>
            <a:endParaRPr/>
          </a:p>
          <a:p>
            <a:pPr marL="1725611" lvl="1" indent="-573086" algn="l" rtl="0">
              <a:lnSpc>
                <a:spcPct val="93000"/>
              </a:lnSpc>
              <a:spcBef>
                <a:spcPts val="1100"/>
              </a:spcBef>
              <a:spcAft>
                <a:spcPts val="0"/>
              </a:spcAft>
              <a:buClr>
                <a:srgbClr val="000000"/>
              </a:buClr>
              <a:buSzPts val="1800"/>
              <a:buFont typeface="Noto Sans Symbols"/>
              <a:buChar char="−"/>
            </a:pPr>
            <a:r>
              <a:rPr lang="en-US" sz="2400" b="1" i="0" u="none">
                <a:solidFill>
                  <a:srgbClr val="000000"/>
                </a:solidFill>
                <a:latin typeface="Arial"/>
                <a:ea typeface="Arial"/>
                <a:cs typeface="Arial"/>
                <a:sym typeface="Arial"/>
              </a:rPr>
              <a:t>no-specifier (default access) </a:t>
            </a:r>
            <a:endParaRPr/>
          </a:p>
          <a:p>
            <a:pPr marL="1725611" lvl="1" indent="-573086" algn="l" rtl="0">
              <a:lnSpc>
                <a:spcPct val="93000"/>
              </a:lnSpc>
              <a:spcBef>
                <a:spcPts val="1100"/>
              </a:spcBef>
              <a:spcAft>
                <a:spcPts val="0"/>
              </a:spcAft>
              <a:buClr>
                <a:srgbClr val="000000"/>
              </a:buClr>
              <a:buSzPts val="1800"/>
              <a:buFont typeface="Noto Sans Symbols"/>
              <a:buChar char="−"/>
            </a:pPr>
            <a:r>
              <a:rPr lang="en-US" sz="2400" b="1" i="0" u="none">
                <a:solidFill>
                  <a:srgbClr val="000000"/>
                </a:solidFill>
                <a:latin typeface="Arial"/>
                <a:ea typeface="Arial"/>
                <a:cs typeface="Arial"/>
                <a:sym typeface="Arial"/>
              </a:rPr>
              <a:t>protected</a:t>
            </a:r>
            <a:endParaRPr/>
          </a:p>
          <a:p>
            <a:pPr marL="1725611" lvl="1" indent="-573086" algn="l" rtl="0">
              <a:lnSpc>
                <a:spcPct val="93000"/>
              </a:lnSpc>
              <a:spcBef>
                <a:spcPts val="1100"/>
              </a:spcBef>
              <a:spcAft>
                <a:spcPts val="0"/>
              </a:spcAft>
              <a:buClr>
                <a:srgbClr val="000000"/>
              </a:buClr>
              <a:buSzPts val="1800"/>
              <a:buFont typeface="Noto Sans Symbols"/>
              <a:buChar char="−"/>
            </a:pPr>
            <a:r>
              <a:rPr lang="en-US" sz="2400" b="1" i="0" u="none">
                <a:solidFill>
                  <a:srgbClr val="000000"/>
                </a:solidFill>
                <a:latin typeface="Arial"/>
                <a:ea typeface="Arial"/>
                <a:cs typeface="Arial"/>
                <a:sym typeface="Arial"/>
              </a:rPr>
              <a:t>public</a:t>
            </a:r>
            <a:endParaRPr/>
          </a:p>
        </p:txBody>
      </p:sp>
      <p:pic>
        <p:nvPicPr>
          <p:cNvPr id="123" name="Google Shape;123;p8" descr="Related image"/>
          <p:cNvPicPr preferRelativeResize="0"/>
          <p:nvPr/>
        </p:nvPicPr>
        <p:blipFill rotWithShape="1">
          <a:blip r:embed="rId3">
            <a:alphaModFix/>
          </a:blip>
          <a:srcRect l="3789" t="21969" r="3780" b="23459"/>
          <a:stretch/>
        </p:blipFill>
        <p:spPr>
          <a:xfrm>
            <a:off x="214282" y="214290"/>
            <a:ext cx="1622550" cy="82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8"/>
        <p:cNvGrpSpPr/>
        <p:nvPr/>
      </p:nvGrpSpPr>
      <p:grpSpPr>
        <a:xfrm>
          <a:off x="0" y="0"/>
          <a:ext cx="0" cy="0"/>
          <a:chOff x="0" y="0"/>
          <a:chExt cx="0" cy="0"/>
        </a:xfrm>
      </p:grpSpPr>
      <p:sp>
        <p:nvSpPr>
          <p:cNvPr id="129" name="Google Shape;129;p9"/>
          <p:cNvSpPr txBox="1">
            <a:spLocks noGrp="1"/>
          </p:cNvSpPr>
          <p:nvPr>
            <p:ph type="title"/>
          </p:nvPr>
        </p:nvSpPr>
        <p:spPr>
          <a:xfrm>
            <a:off x="720725" y="684212"/>
            <a:ext cx="8459787" cy="1023937"/>
          </a:xfrm>
          <a:prstGeom prst="rect">
            <a:avLst/>
          </a:prstGeom>
          <a:noFill/>
          <a:ln>
            <a:noFill/>
          </a:ln>
        </p:spPr>
        <p:txBody>
          <a:bodyPr spcFirstLastPara="1" wrap="square" lIns="0" tIns="26625" rIns="0" bIns="0" anchor="ctr" anchorCtr="0">
            <a:noAutofit/>
          </a:bodyPr>
          <a:lstStyle/>
          <a:p>
            <a:pPr marL="0" lvl="0" indent="0" algn="ctr" rtl="0">
              <a:lnSpc>
                <a:spcPct val="93000"/>
              </a:lnSpc>
              <a:spcBef>
                <a:spcPts val="0"/>
              </a:spcBef>
              <a:spcAft>
                <a:spcPts val="0"/>
              </a:spcAft>
              <a:buSzPts val="3000"/>
              <a:buNone/>
            </a:pPr>
            <a:r>
              <a:rPr lang="en-US" sz="3000" b="1" i="0" u="none">
                <a:solidFill>
                  <a:srgbClr val="3C3D4A"/>
                </a:solidFill>
                <a:latin typeface="Arial"/>
                <a:ea typeface="Arial"/>
                <a:cs typeface="Arial"/>
                <a:sym typeface="Arial"/>
              </a:rPr>
              <a:t>Packages &amp; Access Control</a:t>
            </a:r>
            <a:endParaRPr/>
          </a:p>
        </p:txBody>
      </p:sp>
      <p:pic>
        <p:nvPicPr>
          <p:cNvPr id="130" name="Google Shape;130;p9"/>
          <p:cNvPicPr preferRelativeResize="0"/>
          <p:nvPr/>
        </p:nvPicPr>
        <p:blipFill rotWithShape="1">
          <a:blip r:embed="rId3">
            <a:alphaModFix/>
          </a:blip>
          <a:srcRect l="21950" t="20568" r="12329" b="14278"/>
          <a:stretch/>
        </p:blipFill>
        <p:spPr>
          <a:xfrm>
            <a:off x="720725" y="1511300"/>
            <a:ext cx="8567737" cy="5256212"/>
          </a:xfrm>
          <a:prstGeom prst="rect">
            <a:avLst/>
          </a:prstGeom>
          <a:noFill/>
          <a:ln>
            <a:noFill/>
          </a:ln>
        </p:spPr>
      </p:pic>
      <p:pic>
        <p:nvPicPr>
          <p:cNvPr id="131" name="Google Shape;131;p9" descr="Related image"/>
          <p:cNvPicPr preferRelativeResize="0"/>
          <p:nvPr/>
        </p:nvPicPr>
        <p:blipFill rotWithShape="1">
          <a:blip r:embed="rId4">
            <a:alphaModFix/>
          </a:blip>
          <a:srcRect l="3789" t="21969" r="3780" b="23459"/>
          <a:stretch/>
        </p:blipFill>
        <p:spPr>
          <a:xfrm>
            <a:off x="214282" y="214290"/>
            <a:ext cx="1622550" cy="8280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767</Words>
  <Application>Microsoft Macintosh PowerPoint</Application>
  <PresentationFormat>Custom</PresentationFormat>
  <Paragraphs>99</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Courier</vt:lpstr>
      <vt:lpstr>Arial</vt:lpstr>
      <vt:lpstr>Noto Sans Symbols</vt:lpstr>
      <vt:lpstr>Open Sans</vt:lpstr>
      <vt:lpstr>Times New Roman</vt:lpstr>
      <vt:lpstr>Simple Light</vt:lpstr>
      <vt:lpstr> Packages</vt:lpstr>
      <vt:lpstr>Agenda</vt:lpstr>
      <vt:lpstr>Package is similar to folders in your Disk</vt:lpstr>
      <vt:lpstr>Package is similar to folders in your Disk (Contd.)</vt:lpstr>
      <vt:lpstr>Package is similar to folders in your Disk (Contd.)  </vt:lpstr>
      <vt:lpstr>Organizing classes into Packages</vt:lpstr>
      <vt:lpstr>Need for Packages</vt:lpstr>
      <vt:lpstr>Access Protection using Packages</vt:lpstr>
      <vt:lpstr>Packages &amp; Access Control</vt:lpstr>
      <vt:lpstr>Packages &amp; Access Control (Contd.)</vt:lpstr>
      <vt:lpstr>Real Time Scenario</vt:lpstr>
      <vt:lpstr>Inbuilt Packages</vt:lpstr>
      <vt:lpstr>Inbuilt Packages(contd.).</vt:lpstr>
      <vt:lpstr>Access Specifiers in a Nutshell</vt:lpstr>
      <vt:lpstr>Hands-on Assignment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Packages</dc:title>
  <dc:creator>neeraj khanna</dc:creator>
  <cp:lastModifiedBy>neeraj khanna</cp:lastModifiedBy>
  <cp:revision>1</cp:revision>
  <dcterms:created xsi:type="dcterms:W3CDTF">2018-11-21T03:15:08Z</dcterms:created>
  <dcterms:modified xsi:type="dcterms:W3CDTF">2021-09-22T02:55:21Z</dcterms:modified>
</cp:coreProperties>
</file>